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2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4209" r:id="rId2"/>
    <p:sldMasterId id="2147484414" r:id="rId3"/>
  </p:sldMasterIdLst>
  <p:notesMasterIdLst>
    <p:notesMasterId r:id="rId15"/>
  </p:notesMasterIdLst>
  <p:handoutMasterIdLst>
    <p:handoutMasterId r:id="rId16"/>
  </p:handoutMasterIdLst>
  <p:sldIdLst>
    <p:sldId id="451" r:id="rId4"/>
    <p:sldId id="432" r:id="rId5"/>
    <p:sldId id="257" r:id="rId6"/>
    <p:sldId id="502" r:id="rId7"/>
    <p:sldId id="503" r:id="rId8"/>
    <p:sldId id="512" r:id="rId9"/>
    <p:sldId id="518" r:id="rId10"/>
    <p:sldId id="513" r:id="rId11"/>
    <p:sldId id="514" r:id="rId12"/>
    <p:sldId id="517" r:id="rId13"/>
    <p:sldId id="359" r:id="rId14"/>
  </p:sldIdLst>
  <p:sldSz cx="9144000" cy="5143500" type="screen16x9"/>
  <p:notesSz cx="6858000" cy="9144000"/>
  <p:defaultTextStyle>
    <a:defPPr>
      <a:defRPr lang="id-ID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39">
          <p15:clr>
            <a:srgbClr val="A4A3A4"/>
          </p15:clr>
        </p15:guide>
        <p15:guide id="4">
          <p15:clr>
            <a:srgbClr val="A4A3A4"/>
          </p15:clr>
        </p15:guide>
        <p15:guide id="5" orient="horz" pos="2670">
          <p15:clr>
            <a:srgbClr val="A4A3A4"/>
          </p15:clr>
        </p15:guide>
        <p15:guide id="6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991"/>
    <a:srgbClr val="AF2B1E"/>
    <a:srgbClr val="9DA1AA"/>
    <a:srgbClr val="474A51"/>
    <a:srgbClr val="33CCFF"/>
    <a:srgbClr val="781033"/>
    <a:srgbClr val="0099FF"/>
    <a:srgbClr val="3399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37" autoAdjust="0"/>
  </p:normalViewPr>
  <p:slideViewPr>
    <p:cSldViewPr snapToGrid="0">
      <p:cViewPr>
        <p:scale>
          <a:sx n="120" d="100"/>
          <a:sy n="120" d="100"/>
        </p:scale>
        <p:origin x="-1620" y="-546"/>
      </p:cViewPr>
      <p:guideLst>
        <p:guide orient="horz" pos="2072"/>
        <p:guide orient="horz" pos="739"/>
        <p:guide orient="horz" pos="2666"/>
        <p:guide orient="horz" pos="913"/>
        <p:guide pos="3792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pPr/>
              <a:t>07/03/2018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pPr/>
              <a:t>07/03/2018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22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626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10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27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48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82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39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70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130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726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2">
                    <a:lumMod val="65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6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20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67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640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52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0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15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6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79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42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398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0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3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05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732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60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624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2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3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14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341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0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64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7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1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37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945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41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01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6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397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11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35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455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19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03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85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7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26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45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62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22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18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2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828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7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36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3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0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375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06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96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05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802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41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19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32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76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9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67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13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316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688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44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0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27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74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33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473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6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6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46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166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95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487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9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1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8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6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3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4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468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71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54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437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8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37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9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37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81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4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9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1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2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028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1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56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17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177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00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32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92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6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99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620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284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02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9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3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3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530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0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53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804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39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2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37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3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8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302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8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2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2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76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7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53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21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45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7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88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4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4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24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9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88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9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00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111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4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03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59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64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91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409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70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4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93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2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9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49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09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01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0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44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6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24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81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19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6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05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7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22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600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97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3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69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0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0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41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98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50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40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5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2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997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91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6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0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53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3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80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4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77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6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7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95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741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075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8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11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9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7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43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86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47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8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99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96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3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82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4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22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695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1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89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341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7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14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902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18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4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54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66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0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433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5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60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8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20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80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974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8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56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83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751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2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17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0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35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5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0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01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53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81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540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0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9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7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98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29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4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414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5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0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5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1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40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01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9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58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48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5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8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2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89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1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66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00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7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84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8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9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7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60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206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7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8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36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568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224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89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7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7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91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6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11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0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3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17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07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87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48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2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2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44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87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2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5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45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91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494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2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96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85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72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106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24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19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1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3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5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40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487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16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1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60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6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53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75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13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231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09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95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6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2">
                    <a:lumMod val="65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94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65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95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6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59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080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74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87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1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62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72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806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88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51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806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21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4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7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21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2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20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8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481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38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225.xml"/><Relationship Id="rId42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7.xml"/><Relationship Id="rId84" Type="http://schemas.openxmlformats.org/officeDocument/2006/relationships/slideLayout" Target="../slideLayouts/slideLayout288.xml"/><Relationship Id="rId138" Type="http://schemas.openxmlformats.org/officeDocument/2006/relationships/slideLayout" Target="../slideLayouts/slideLayout342.xml"/><Relationship Id="rId159" Type="http://schemas.openxmlformats.org/officeDocument/2006/relationships/slideLayout" Target="../slideLayouts/slideLayout363.xml"/><Relationship Id="rId170" Type="http://schemas.openxmlformats.org/officeDocument/2006/relationships/slideLayout" Target="../slideLayouts/slideLayout374.xml"/><Relationship Id="rId191" Type="http://schemas.openxmlformats.org/officeDocument/2006/relationships/slideLayout" Target="../slideLayouts/slideLayout395.xml"/><Relationship Id="rId205" Type="http://schemas.openxmlformats.org/officeDocument/2006/relationships/theme" Target="../theme/theme2.xml"/><Relationship Id="rId16" Type="http://schemas.openxmlformats.org/officeDocument/2006/relationships/slideLayout" Target="../slideLayouts/slideLayout220.xml"/><Relationship Id="rId107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215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53" Type="http://schemas.openxmlformats.org/officeDocument/2006/relationships/slideLayout" Target="../slideLayouts/slideLayout257.xml"/><Relationship Id="rId58" Type="http://schemas.openxmlformats.org/officeDocument/2006/relationships/slideLayout" Target="../slideLayouts/slideLayout262.xml"/><Relationship Id="rId74" Type="http://schemas.openxmlformats.org/officeDocument/2006/relationships/slideLayout" Target="../slideLayouts/slideLayout278.xml"/><Relationship Id="rId79" Type="http://schemas.openxmlformats.org/officeDocument/2006/relationships/slideLayout" Target="../slideLayouts/slideLayout283.xml"/><Relationship Id="rId102" Type="http://schemas.openxmlformats.org/officeDocument/2006/relationships/slideLayout" Target="../slideLayouts/slideLayout306.xml"/><Relationship Id="rId123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32.xml"/><Relationship Id="rId144" Type="http://schemas.openxmlformats.org/officeDocument/2006/relationships/slideLayout" Target="../slideLayouts/slideLayout348.xml"/><Relationship Id="rId149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209.xml"/><Relationship Id="rId90" Type="http://schemas.openxmlformats.org/officeDocument/2006/relationships/slideLayout" Target="../slideLayouts/slideLayout294.xml"/><Relationship Id="rId95" Type="http://schemas.openxmlformats.org/officeDocument/2006/relationships/slideLayout" Target="../slideLayouts/slideLayout299.xml"/><Relationship Id="rId160" Type="http://schemas.openxmlformats.org/officeDocument/2006/relationships/slideLayout" Target="../slideLayouts/slideLayout364.xml"/><Relationship Id="rId165" Type="http://schemas.openxmlformats.org/officeDocument/2006/relationships/slideLayout" Target="../slideLayouts/slideLayout369.xml"/><Relationship Id="rId181" Type="http://schemas.openxmlformats.org/officeDocument/2006/relationships/slideLayout" Target="../slideLayouts/slideLayout385.xml"/><Relationship Id="rId186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43" Type="http://schemas.openxmlformats.org/officeDocument/2006/relationships/slideLayout" Target="../slideLayouts/slideLayout247.xml"/><Relationship Id="rId48" Type="http://schemas.openxmlformats.org/officeDocument/2006/relationships/slideLayout" Target="../slideLayouts/slideLayout252.xml"/><Relationship Id="rId64" Type="http://schemas.openxmlformats.org/officeDocument/2006/relationships/slideLayout" Target="../slideLayouts/slideLayout268.xml"/><Relationship Id="rId69" Type="http://schemas.openxmlformats.org/officeDocument/2006/relationships/slideLayout" Target="../slideLayouts/slideLayout273.xml"/><Relationship Id="rId113" Type="http://schemas.openxmlformats.org/officeDocument/2006/relationships/slideLayout" Target="../slideLayouts/slideLayout317.xml"/><Relationship Id="rId118" Type="http://schemas.openxmlformats.org/officeDocument/2006/relationships/slideLayout" Target="../slideLayouts/slideLayout322.xml"/><Relationship Id="rId134" Type="http://schemas.openxmlformats.org/officeDocument/2006/relationships/slideLayout" Target="../slideLayouts/slideLayout338.xml"/><Relationship Id="rId139" Type="http://schemas.openxmlformats.org/officeDocument/2006/relationships/slideLayout" Target="../slideLayouts/slideLayout343.xml"/><Relationship Id="rId80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9.xml"/><Relationship Id="rId150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9.xml"/><Relationship Id="rId171" Type="http://schemas.openxmlformats.org/officeDocument/2006/relationships/slideLayout" Target="../slideLayouts/slideLayout375.xml"/><Relationship Id="rId176" Type="http://schemas.openxmlformats.org/officeDocument/2006/relationships/slideLayout" Target="../slideLayouts/slideLayout380.xml"/><Relationship Id="rId192" Type="http://schemas.openxmlformats.org/officeDocument/2006/relationships/slideLayout" Target="../slideLayouts/slideLayout396.xml"/><Relationship Id="rId197" Type="http://schemas.openxmlformats.org/officeDocument/2006/relationships/slideLayout" Target="../slideLayouts/slideLayout401.xml"/><Relationship Id="rId201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59" Type="http://schemas.openxmlformats.org/officeDocument/2006/relationships/slideLayout" Target="../slideLayouts/slideLayout263.xml"/><Relationship Id="rId103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12.xml"/><Relationship Id="rId124" Type="http://schemas.openxmlformats.org/officeDocument/2006/relationships/slideLayout" Target="../slideLayouts/slideLayout328.xml"/><Relationship Id="rId129" Type="http://schemas.openxmlformats.org/officeDocument/2006/relationships/slideLayout" Target="../slideLayouts/slideLayout333.xml"/><Relationship Id="rId54" Type="http://schemas.openxmlformats.org/officeDocument/2006/relationships/slideLayout" Target="../slideLayouts/slideLayout258.xml"/><Relationship Id="rId70" Type="http://schemas.openxmlformats.org/officeDocument/2006/relationships/slideLayout" Target="../slideLayouts/slideLayout274.xml"/><Relationship Id="rId75" Type="http://schemas.openxmlformats.org/officeDocument/2006/relationships/slideLayout" Target="../slideLayouts/slideLayout279.xml"/><Relationship Id="rId91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300.xml"/><Relationship Id="rId140" Type="http://schemas.openxmlformats.org/officeDocument/2006/relationships/slideLayout" Target="../slideLayouts/slideLayout344.xml"/><Relationship Id="rId145" Type="http://schemas.openxmlformats.org/officeDocument/2006/relationships/slideLayout" Target="../slideLayouts/slideLayout349.xml"/><Relationship Id="rId161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70.xml"/><Relationship Id="rId182" Type="http://schemas.openxmlformats.org/officeDocument/2006/relationships/slideLayout" Target="../slideLayouts/slideLayout386.xml"/><Relationship Id="rId187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49" Type="http://schemas.openxmlformats.org/officeDocument/2006/relationships/slideLayout" Target="../slideLayouts/slideLayout253.xml"/><Relationship Id="rId114" Type="http://schemas.openxmlformats.org/officeDocument/2006/relationships/slideLayout" Target="../slideLayouts/slideLayout318.xml"/><Relationship Id="rId119" Type="http://schemas.openxmlformats.org/officeDocument/2006/relationships/slideLayout" Target="../slideLayouts/slideLayout323.xml"/><Relationship Id="rId44" Type="http://schemas.openxmlformats.org/officeDocument/2006/relationships/slideLayout" Target="../slideLayouts/slideLayout248.xml"/><Relationship Id="rId60" Type="http://schemas.openxmlformats.org/officeDocument/2006/relationships/slideLayout" Target="../slideLayouts/slideLayout264.xml"/><Relationship Id="rId65" Type="http://schemas.openxmlformats.org/officeDocument/2006/relationships/slideLayout" Target="../slideLayouts/slideLayout269.xml"/><Relationship Id="rId81" Type="http://schemas.openxmlformats.org/officeDocument/2006/relationships/slideLayout" Target="../slideLayouts/slideLayout285.xml"/><Relationship Id="rId86" Type="http://schemas.openxmlformats.org/officeDocument/2006/relationships/slideLayout" Target="../slideLayouts/slideLayout290.xml"/><Relationship Id="rId130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9.xml"/><Relationship Id="rId151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60.xml"/><Relationship Id="rId177" Type="http://schemas.openxmlformats.org/officeDocument/2006/relationships/slideLayout" Target="../slideLayouts/slideLayout381.xml"/><Relationship Id="rId198" Type="http://schemas.openxmlformats.org/officeDocument/2006/relationships/slideLayout" Target="../slideLayouts/slideLayout402.xml"/><Relationship Id="rId172" Type="http://schemas.openxmlformats.org/officeDocument/2006/relationships/slideLayout" Target="../slideLayouts/slideLayout376.xml"/><Relationship Id="rId193" Type="http://schemas.openxmlformats.org/officeDocument/2006/relationships/slideLayout" Target="../slideLayouts/slideLayout397.xml"/><Relationship Id="rId202" Type="http://schemas.openxmlformats.org/officeDocument/2006/relationships/slideLayout" Target="../slideLayouts/slideLayout406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43.xml"/><Relationship Id="rId109" Type="http://schemas.openxmlformats.org/officeDocument/2006/relationships/slideLayout" Target="../slideLayouts/slideLayout313.xml"/><Relationship Id="rId34" Type="http://schemas.openxmlformats.org/officeDocument/2006/relationships/slideLayout" Target="../slideLayouts/slideLayout238.xml"/><Relationship Id="rId50" Type="http://schemas.openxmlformats.org/officeDocument/2006/relationships/slideLayout" Target="../slideLayouts/slideLayout254.xml"/><Relationship Id="rId55" Type="http://schemas.openxmlformats.org/officeDocument/2006/relationships/slideLayout" Target="../slideLayouts/slideLayout259.xml"/><Relationship Id="rId76" Type="http://schemas.openxmlformats.org/officeDocument/2006/relationships/slideLayout" Target="../slideLayouts/slideLayout280.xml"/><Relationship Id="rId97" Type="http://schemas.openxmlformats.org/officeDocument/2006/relationships/slideLayout" Target="../slideLayouts/slideLayout301.xml"/><Relationship Id="rId104" Type="http://schemas.openxmlformats.org/officeDocument/2006/relationships/slideLayout" Target="../slideLayouts/slideLayout308.xml"/><Relationship Id="rId120" Type="http://schemas.openxmlformats.org/officeDocument/2006/relationships/slideLayout" Target="../slideLayouts/slideLayout324.xml"/><Relationship Id="rId125" Type="http://schemas.openxmlformats.org/officeDocument/2006/relationships/slideLayout" Target="../slideLayouts/slideLayout329.xml"/><Relationship Id="rId141" Type="http://schemas.openxmlformats.org/officeDocument/2006/relationships/slideLayout" Target="../slideLayouts/slideLayout345.xml"/><Relationship Id="rId146" Type="http://schemas.openxmlformats.org/officeDocument/2006/relationships/slideLayout" Target="../slideLayouts/slideLayout350.xml"/><Relationship Id="rId167" Type="http://schemas.openxmlformats.org/officeDocument/2006/relationships/slideLayout" Target="../slideLayouts/slideLayout371.xml"/><Relationship Id="rId188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211.xml"/><Relationship Id="rId71" Type="http://schemas.openxmlformats.org/officeDocument/2006/relationships/slideLayout" Target="../slideLayouts/slideLayout275.xml"/><Relationship Id="rId92" Type="http://schemas.openxmlformats.org/officeDocument/2006/relationships/slideLayout" Target="../slideLayouts/slideLayout296.xml"/><Relationship Id="rId162" Type="http://schemas.openxmlformats.org/officeDocument/2006/relationships/slideLayout" Target="../slideLayouts/slideLayout366.xml"/><Relationship Id="rId183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28.xml"/><Relationship Id="rId40" Type="http://schemas.openxmlformats.org/officeDocument/2006/relationships/slideLayout" Target="../slideLayouts/slideLayout244.xml"/><Relationship Id="rId45" Type="http://schemas.openxmlformats.org/officeDocument/2006/relationships/slideLayout" Target="../slideLayouts/slideLayout249.xml"/><Relationship Id="rId66" Type="http://schemas.openxmlformats.org/officeDocument/2006/relationships/slideLayout" Target="../slideLayouts/slideLayout270.xml"/><Relationship Id="rId87" Type="http://schemas.openxmlformats.org/officeDocument/2006/relationships/slideLayout" Target="../slideLayouts/slideLayout291.xml"/><Relationship Id="rId110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9.xml"/><Relationship Id="rId131" Type="http://schemas.openxmlformats.org/officeDocument/2006/relationships/slideLayout" Target="../slideLayouts/slideLayout335.xml"/><Relationship Id="rId136" Type="http://schemas.openxmlformats.org/officeDocument/2006/relationships/slideLayout" Target="../slideLayouts/slideLayout340.xml"/><Relationship Id="rId157" Type="http://schemas.openxmlformats.org/officeDocument/2006/relationships/slideLayout" Target="../slideLayouts/slideLayout361.xml"/><Relationship Id="rId178" Type="http://schemas.openxmlformats.org/officeDocument/2006/relationships/slideLayout" Target="../slideLayouts/slideLayout382.xml"/><Relationship Id="rId61" Type="http://schemas.openxmlformats.org/officeDocument/2006/relationships/slideLayout" Target="../slideLayouts/slideLayout265.xml"/><Relationship Id="rId82" Type="http://schemas.openxmlformats.org/officeDocument/2006/relationships/slideLayout" Target="../slideLayouts/slideLayout286.xml"/><Relationship Id="rId152" Type="http://schemas.openxmlformats.org/officeDocument/2006/relationships/slideLayout" Target="../slideLayouts/slideLayout356.xml"/><Relationship Id="rId173" Type="http://schemas.openxmlformats.org/officeDocument/2006/relationships/slideLayout" Target="../slideLayouts/slideLayout377.xml"/><Relationship Id="rId194" Type="http://schemas.openxmlformats.org/officeDocument/2006/relationships/slideLayout" Target="../slideLayouts/slideLayout398.xml"/><Relationship Id="rId199" Type="http://schemas.openxmlformats.org/officeDocument/2006/relationships/slideLayout" Target="../slideLayouts/slideLayout403.xml"/><Relationship Id="rId203" Type="http://schemas.openxmlformats.org/officeDocument/2006/relationships/slideLayout" Target="../slideLayouts/slideLayout407.xml"/><Relationship Id="rId1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18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56" Type="http://schemas.openxmlformats.org/officeDocument/2006/relationships/slideLayout" Target="../slideLayouts/slideLayout260.xml"/><Relationship Id="rId77" Type="http://schemas.openxmlformats.org/officeDocument/2006/relationships/slideLayout" Target="../slideLayouts/slideLayout281.xml"/><Relationship Id="rId100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9.xml"/><Relationship Id="rId126" Type="http://schemas.openxmlformats.org/officeDocument/2006/relationships/slideLayout" Target="../slideLayouts/slideLayout330.xml"/><Relationship Id="rId147" Type="http://schemas.openxmlformats.org/officeDocument/2006/relationships/slideLayout" Target="../slideLayouts/slideLayout351.xml"/><Relationship Id="rId168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212.xml"/><Relationship Id="rId51" Type="http://schemas.openxmlformats.org/officeDocument/2006/relationships/slideLayout" Target="../slideLayouts/slideLayout255.xml"/><Relationship Id="rId72" Type="http://schemas.openxmlformats.org/officeDocument/2006/relationships/slideLayout" Target="../slideLayouts/slideLayout276.xml"/><Relationship Id="rId93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302.xml"/><Relationship Id="rId121" Type="http://schemas.openxmlformats.org/officeDocument/2006/relationships/slideLayout" Target="../slideLayouts/slideLayout325.xml"/><Relationship Id="rId142" Type="http://schemas.openxmlformats.org/officeDocument/2006/relationships/slideLayout" Target="../slideLayouts/slideLayout346.xml"/><Relationship Id="rId163" Type="http://schemas.openxmlformats.org/officeDocument/2006/relationships/slideLayout" Target="../slideLayouts/slideLayout367.xml"/><Relationship Id="rId184" Type="http://schemas.openxmlformats.org/officeDocument/2006/relationships/slideLayout" Target="../slideLayouts/slideLayout388.xml"/><Relationship Id="rId189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29.xml"/><Relationship Id="rId46" Type="http://schemas.openxmlformats.org/officeDocument/2006/relationships/slideLayout" Target="../slideLayouts/slideLayout250.xml"/><Relationship Id="rId67" Type="http://schemas.openxmlformats.org/officeDocument/2006/relationships/slideLayout" Target="../slideLayouts/slideLayout271.xml"/><Relationship Id="rId116" Type="http://schemas.openxmlformats.org/officeDocument/2006/relationships/slideLayout" Target="../slideLayouts/slideLayout320.xml"/><Relationship Id="rId137" Type="http://schemas.openxmlformats.org/officeDocument/2006/relationships/slideLayout" Target="../slideLayouts/slideLayout341.xml"/><Relationship Id="rId158" Type="http://schemas.openxmlformats.org/officeDocument/2006/relationships/slideLayout" Target="../slideLayouts/slideLayout362.xml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Relationship Id="rId62" Type="http://schemas.openxmlformats.org/officeDocument/2006/relationships/slideLayout" Target="../slideLayouts/slideLayout266.xml"/><Relationship Id="rId83" Type="http://schemas.openxmlformats.org/officeDocument/2006/relationships/slideLayout" Target="../slideLayouts/slideLayout287.xml"/><Relationship Id="rId88" Type="http://schemas.openxmlformats.org/officeDocument/2006/relationships/slideLayout" Target="../slideLayouts/slideLayout292.xml"/><Relationship Id="rId111" Type="http://schemas.openxmlformats.org/officeDocument/2006/relationships/slideLayout" Target="../slideLayouts/slideLayout315.xml"/><Relationship Id="rId132" Type="http://schemas.openxmlformats.org/officeDocument/2006/relationships/slideLayout" Target="../slideLayouts/slideLayout336.xml"/><Relationship Id="rId153" Type="http://schemas.openxmlformats.org/officeDocument/2006/relationships/slideLayout" Target="../slideLayouts/slideLayout357.xml"/><Relationship Id="rId174" Type="http://schemas.openxmlformats.org/officeDocument/2006/relationships/slideLayout" Target="../slideLayouts/slideLayout378.xml"/><Relationship Id="rId179" Type="http://schemas.openxmlformats.org/officeDocument/2006/relationships/slideLayout" Target="../slideLayouts/slideLayout383.xml"/><Relationship Id="rId195" Type="http://schemas.openxmlformats.org/officeDocument/2006/relationships/slideLayout" Target="../slideLayouts/slideLayout399.xml"/><Relationship Id="rId190" Type="http://schemas.openxmlformats.org/officeDocument/2006/relationships/slideLayout" Target="../slideLayouts/slideLayout394.xml"/><Relationship Id="rId204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219.xml"/><Relationship Id="rId36" Type="http://schemas.openxmlformats.org/officeDocument/2006/relationships/slideLayout" Target="../slideLayouts/slideLayout240.xml"/><Relationship Id="rId57" Type="http://schemas.openxmlformats.org/officeDocument/2006/relationships/slideLayout" Target="../slideLayouts/slideLayout261.xml"/><Relationship Id="rId106" Type="http://schemas.openxmlformats.org/officeDocument/2006/relationships/slideLayout" Target="../slideLayouts/slideLayout310.xml"/><Relationship Id="rId127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35.xml"/><Relationship Id="rId52" Type="http://schemas.openxmlformats.org/officeDocument/2006/relationships/slideLayout" Target="../slideLayouts/slideLayout256.xml"/><Relationship Id="rId73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82.xml"/><Relationship Id="rId94" Type="http://schemas.openxmlformats.org/officeDocument/2006/relationships/slideLayout" Target="../slideLayouts/slideLayout298.xml"/><Relationship Id="rId99" Type="http://schemas.openxmlformats.org/officeDocument/2006/relationships/slideLayout" Target="../slideLayouts/slideLayout303.xml"/><Relationship Id="rId101" Type="http://schemas.openxmlformats.org/officeDocument/2006/relationships/slideLayout" Target="../slideLayouts/slideLayout305.xml"/><Relationship Id="rId122" Type="http://schemas.openxmlformats.org/officeDocument/2006/relationships/slideLayout" Target="../slideLayouts/slideLayout326.xml"/><Relationship Id="rId143" Type="http://schemas.openxmlformats.org/officeDocument/2006/relationships/slideLayout" Target="../slideLayouts/slideLayout347.xml"/><Relationship Id="rId148" Type="http://schemas.openxmlformats.org/officeDocument/2006/relationships/slideLayout" Target="../slideLayouts/slideLayout352.xml"/><Relationship Id="rId164" Type="http://schemas.openxmlformats.org/officeDocument/2006/relationships/slideLayout" Target="../slideLayouts/slideLayout368.xml"/><Relationship Id="rId169" Type="http://schemas.openxmlformats.org/officeDocument/2006/relationships/slideLayout" Target="../slideLayouts/slideLayout373.xml"/><Relationship Id="rId185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80" Type="http://schemas.openxmlformats.org/officeDocument/2006/relationships/slideLayout" Target="../slideLayouts/slideLayout384.xml"/><Relationship Id="rId26" Type="http://schemas.openxmlformats.org/officeDocument/2006/relationships/slideLayout" Target="../slideLayouts/slideLayout230.xml"/><Relationship Id="rId47" Type="http://schemas.openxmlformats.org/officeDocument/2006/relationships/slideLayout" Target="../slideLayouts/slideLayout251.xml"/><Relationship Id="rId68" Type="http://schemas.openxmlformats.org/officeDocument/2006/relationships/slideLayout" Target="../slideLayouts/slideLayout272.xml"/><Relationship Id="rId89" Type="http://schemas.openxmlformats.org/officeDocument/2006/relationships/slideLayout" Target="../slideLayouts/slideLayout293.xml"/><Relationship Id="rId112" Type="http://schemas.openxmlformats.org/officeDocument/2006/relationships/slideLayout" Target="../slideLayouts/slideLayout316.xml"/><Relationship Id="rId133" Type="http://schemas.openxmlformats.org/officeDocument/2006/relationships/slideLayout" Target="../slideLayouts/slideLayout337.xml"/><Relationship Id="rId154" Type="http://schemas.openxmlformats.org/officeDocument/2006/relationships/slideLayout" Target="../slideLayouts/slideLayout358.xml"/><Relationship Id="rId175" Type="http://schemas.openxmlformats.org/officeDocument/2006/relationships/slideLayout" Target="../slideLayouts/slideLayout379.xml"/><Relationship Id="rId196" Type="http://schemas.openxmlformats.org/officeDocument/2006/relationships/slideLayout" Target="../slideLayouts/slideLayout400.xml"/><Relationship Id="rId200" Type="http://schemas.openxmlformats.org/officeDocument/2006/relationships/slideLayout" Target="../slideLayouts/slideLayout404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429.xml"/><Relationship Id="rId42" Type="http://schemas.openxmlformats.org/officeDocument/2006/relationships/slideLayout" Target="../slideLayouts/slideLayout450.xml"/><Relationship Id="rId63" Type="http://schemas.openxmlformats.org/officeDocument/2006/relationships/slideLayout" Target="../slideLayouts/slideLayout471.xml"/><Relationship Id="rId84" Type="http://schemas.openxmlformats.org/officeDocument/2006/relationships/slideLayout" Target="../slideLayouts/slideLayout492.xml"/><Relationship Id="rId138" Type="http://schemas.openxmlformats.org/officeDocument/2006/relationships/slideLayout" Target="../slideLayouts/slideLayout546.xml"/><Relationship Id="rId159" Type="http://schemas.openxmlformats.org/officeDocument/2006/relationships/slideLayout" Target="../slideLayouts/slideLayout567.xml"/><Relationship Id="rId170" Type="http://schemas.openxmlformats.org/officeDocument/2006/relationships/slideLayout" Target="../slideLayouts/slideLayout578.xml"/><Relationship Id="rId191" Type="http://schemas.openxmlformats.org/officeDocument/2006/relationships/slideLayout" Target="../slideLayouts/slideLayout599.xml"/><Relationship Id="rId205" Type="http://schemas.openxmlformats.org/officeDocument/2006/relationships/theme" Target="../theme/theme3.xml"/><Relationship Id="rId16" Type="http://schemas.openxmlformats.org/officeDocument/2006/relationships/slideLayout" Target="../slideLayouts/slideLayout424.xml"/><Relationship Id="rId107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40.xml"/><Relationship Id="rId37" Type="http://schemas.openxmlformats.org/officeDocument/2006/relationships/slideLayout" Target="../slideLayouts/slideLayout445.xml"/><Relationship Id="rId53" Type="http://schemas.openxmlformats.org/officeDocument/2006/relationships/slideLayout" Target="../slideLayouts/slideLayout461.xml"/><Relationship Id="rId58" Type="http://schemas.openxmlformats.org/officeDocument/2006/relationships/slideLayout" Target="../slideLayouts/slideLayout466.xml"/><Relationship Id="rId74" Type="http://schemas.openxmlformats.org/officeDocument/2006/relationships/slideLayout" Target="../slideLayouts/slideLayout482.xml"/><Relationship Id="rId79" Type="http://schemas.openxmlformats.org/officeDocument/2006/relationships/slideLayout" Target="../slideLayouts/slideLayout487.xml"/><Relationship Id="rId102" Type="http://schemas.openxmlformats.org/officeDocument/2006/relationships/slideLayout" Target="../slideLayouts/slideLayout510.xml"/><Relationship Id="rId123" Type="http://schemas.openxmlformats.org/officeDocument/2006/relationships/slideLayout" Target="../slideLayouts/slideLayout531.xml"/><Relationship Id="rId128" Type="http://schemas.openxmlformats.org/officeDocument/2006/relationships/slideLayout" Target="../slideLayouts/slideLayout536.xml"/><Relationship Id="rId144" Type="http://schemas.openxmlformats.org/officeDocument/2006/relationships/slideLayout" Target="../slideLayouts/slideLayout552.xml"/><Relationship Id="rId149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413.xml"/><Relationship Id="rId90" Type="http://schemas.openxmlformats.org/officeDocument/2006/relationships/slideLayout" Target="../slideLayouts/slideLayout498.xml"/><Relationship Id="rId95" Type="http://schemas.openxmlformats.org/officeDocument/2006/relationships/slideLayout" Target="../slideLayouts/slideLayout503.xml"/><Relationship Id="rId160" Type="http://schemas.openxmlformats.org/officeDocument/2006/relationships/slideLayout" Target="../slideLayouts/slideLayout568.xml"/><Relationship Id="rId165" Type="http://schemas.openxmlformats.org/officeDocument/2006/relationships/slideLayout" Target="../slideLayouts/slideLayout573.xml"/><Relationship Id="rId181" Type="http://schemas.openxmlformats.org/officeDocument/2006/relationships/slideLayout" Target="../slideLayouts/slideLayout589.xml"/><Relationship Id="rId186" Type="http://schemas.openxmlformats.org/officeDocument/2006/relationships/slideLayout" Target="../slideLayouts/slideLayout594.xml"/><Relationship Id="rId22" Type="http://schemas.openxmlformats.org/officeDocument/2006/relationships/slideLayout" Target="../slideLayouts/slideLayout430.xml"/><Relationship Id="rId27" Type="http://schemas.openxmlformats.org/officeDocument/2006/relationships/slideLayout" Target="../slideLayouts/slideLayout435.xml"/><Relationship Id="rId43" Type="http://schemas.openxmlformats.org/officeDocument/2006/relationships/slideLayout" Target="../slideLayouts/slideLayout451.xml"/><Relationship Id="rId48" Type="http://schemas.openxmlformats.org/officeDocument/2006/relationships/slideLayout" Target="../slideLayouts/slideLayout456.xml"/><Relationship Id="rId64" Type="http://schemas.openxmlformats.org/officeDocument/2006/relationships/slideLayout" Target="../slideLayouts/slideLayout472.xml"/><Relationship Id="rId69" Type="http://schemas.openxmlformats.org/officeDocument/2006/relationships/slideLayout" Target="../slideLayouts/slideLayout477.xml"/><Relationship Id="rId113" Type="http://schemas.openxmlformats.org/officeDocument/2006/relationships/slideLayout" Target="../slideLayouts/slideLayout521.xml"/><Relationship Id="rId118" Type="http://schemas.openxmlformats.org/officeDocument/2006/relationships/slideLayout" Target="../slideLayouts/slideLayout526.xml"/><Relationship Id="rId134" Type="http://schemas.openxmlformats.org/officeDocument/2006/relationships/slideLayout" Target="../slideLayouts/slideLayout542.xml"/><Relationship Id="rId139" Type="http://schemas.openxmlformats.org/officeDocument/2006/relationships/slideLayout" Target="../slideLayouts/slideLayout547.xml"/><Relationship Id="rId80" Type="http://schemas.openxmlformats.org/officeDocument/2006/relationships/slideLayout" Target="../slideLayouts/slideLayout488.xml"/><Relationship Id="rId85" Type="http://schemas.openxmlformats.org/officeDocument/2006/relationships/slideLayout" Target="../slideLayouts/slideLayout493.xml"/><Relationship Id="rId150" Type="http://schemas.openxmlformats.org/officeDocument/2006/relationships/slideLayout" Target="../slideLayouts/slideLayout558.xml"/><Relationship Id="rId155" Type="http://schemas.openxmlformats.org/officeDocument/2006/relationships/slideLayout" Target="../slideLayouts/slideLayout563.xml"/><Relationship Id="rId171" Type="http://schemas.openxmlformats.org/officeDocument/2006/relationships/slideLayout" Target="../slideLayouts/slideLayout579.xml"/><Relationship Id="rId176" Type="http://schemas.openxmlformats.org/officeDocument/2006/relationships/slideLayout" Target="../slideLayouts/slideLayout584.xml"/><Relationship Id="rId192" Type="http://schemas.openxmlformats.org/officeDocument/2006/relationships/slideLayout" Target="../slideLayouts/slideLayout600.xml"/><Relationship Id="rId197" Type="http://schemas.openxmlformats.org/officeDocument/2006/relationships/slideLayout" Target="../slideLayouts/slideLayout605.xml"/><Relationship Id="rId201" Type="http://schemas.openxmlformats.org/officeDocument/2006/relationships/slideLayout" Target="../slideLayouts/slideLayout609.xml"/><Relationship Id="rId12" Type="http://schemas.openxmlformats.org/officeDocument/2006/relationships/slideLayout" Target="../slideLayouts/slideLayout420.xml"/><Relationship Id="rId17" Type="http://schemas.openxmlformats.org/officeDocument/2006/relationships/slideLayout" Target="../slideLayouts/slideLayout425.xml"/><Relationship Id="rId33" Type="http://schemas.openxmlformats.org/officeDocument/2006/relationships/slideLayout" Target="../slideLayouts/slideLayout441.xml"/><Relationship Id="rId38" Type="http://schemas.openxmlformats.org/officeDocument/2006/relationships/slideLayout" Target="../slideLayouts/slideLayout446.xml"/><Relationship Id="rId59" Type="http://schemas.openxmlformats.org/officeDocument/2006/relationships/slideLayout" Target="../slideLayouts/slideLayout467.xml"/><Relationship Id="rId103" Type="http://schemas.openxmlformats.org/officeDocument/2006/relationships/slideLayout" Target="../slideLayouts/slideLayout511.xml"/><Relationship Id="rId108" Type="http://schemas.openxmlformats.org/officeDocument/2006/relationships/slideLayout" Target="../slideLayouts/slideLayout516.xml"/><Relationship Id="rId124" Type="http://schemas.openxmlformats.org/officeDocument/2006/relationships/slideLayout" Target="../slideLayouts/slideLayout532.xml"/><Relationship Id="rId129" Type="http://schemas.openxmlformats.org/officeDocument/2006/relationships/slideLayout" Target="../slideLayouts/slideLayout537.xml"/><Relationship Id="rId54" Type="http://schemas.openxmlformats.org/officeDocument/2006/relationships/slideLayout" Target="../slideLayouts/slideLayout462.xml"/><Relationship Id="rId70" Type="http://schemas.openxmlformats.org/officeDocument/2006/relationships/slideLayout" Target="../slideLayouts/slideLayout478.xml"/><Relationship Id="rId75" Type="http://schemas.openxmlformats.org/officeDocument/2006/relationships/slideLayout" Target="../slideLayouts/slideLayout483.xml"/><Relationship Id="rId91" Type="http://schemas.openxmlformats.org/officeDocument/2006/relationships/slideLayout" Target="../slideLayouts/slideLayout499.xml"/><Relationship Id="rId96" Type="http://schemas.openxmlformats.org/officeDocument/2006/relationships/slideLayout" Target="../slideLayouts/slideLayout504.xml"/><Relationship Id="rId140" Type="http://schemas.openxmlformats.org/officeDocument/2006/relationships/slideLayout" Target="../slideLayouts/slideLayout548.xml"/><Relationship Id="rId145" Type="http://schemas.openxmlformats.org/officeDocument/2006/relationships/slideLayout" Target="../slideLayouts/slideLayout553.xml"/><Relationship Id="rId161" Type="http://schemas.openxmlformats.org/officeDocument/2006/relationships/slideLayout" Target="../slideLayouts/slideLayout569.xml"/><Relationship Id="rId166" Type="http://schemas.openxmlformats.org/officeDocument/2006/relationships/slideLayout" Target="../slideLayouts/slideLayout574.xml"/><Relationship Id="rId182" Type="http://schemas.openxmlformats.org/officeDocument/2006/relationships/slideLayout" Target="../slideLayouts/slideLayout590.xml"/><Relationship Id="rId187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23" Type="http://schemas.openxmlformats.org/officeDocument/2006/relationships/slideLayout" Target="../slideLayouts/slideLayout431.xml"/><Relationship Id="rId28" Type="http://schemas.openxmlformats.org/officeDocument/2006/relationships/slideLayout" Target="../slideLayouts/slideLayout436.xml"/><Relationship Id="rId49" Type="http://schemas.openxmlformats.org/officeDocument/2006/relationships/slideLayout" Target="../slideLayouts/slideLayout457.xml"/><Relationship Id="rId114" Type="http://schemas.openxmlformats.org/officeDocument/2006/relationships/slideLayout" Target="../slideLayouts/slideLayout522.xml"/><Relationship Id="rId119" Type="http://schemas.openxmlformats.org/officeDocument/2006/relationships/slideLayout" Target="../slideLayouts/slideLayout527.xml"/><Relationship Id="rId44" Type="http://schemas.openxmlformats.org/officeDocument/2006/relationships/slideLayout" Target="../slideLayouts/slideLayout452.xml"/><Relationship Id="rId60" Type="http://schemas.openxmlformats.org/officeDocument/2006/relationships/slideLayout" Target="../slideLayouts/slideLayout468.xml"/><Relationship Id="rId65" Type="http://schemas.openxmlformats.org/officeDocument/2006/relationships/slideLayout" Target="../slideLayouts/slideLayout473.xml"/><Relationship Id="rId81" Type="http://schemas.openxmlformats.org/officeDocument/2006/relationships/slideLayout" Target="../slideLayouts/slideLayout489.xml"/><Relationship Id="rId86" Type="http://schemas.openxmlformats.org/officeDocument/2006/relationships/slideLayout" Target="../slideLayouts/slideLayout494.xml"/><Relationship Id="rId130" Type="http://schemas.openxmlformats.org/officeDocument/2006/relationships/slideLayout" Target="../slideLayouts/slideLayout538.xml"/><Relationship Id="rId135" Type="http://schemas.openxmlformats.org/officeDocument/2006/relationships/slideLayout" Target="../slideLayouts/slideLayout543.xml"/><Relationship Id="rId151" Type="http://schemas.openxmlformats.org/officeDocument/2006/relationships/slideLayout" Target="../slideLayouts/slideLayout559.xml"/><Relationship Id="rId156" Type="http://schemas.openxmlformats.org/officeDocument/2006/relationships/slideLayout" Target="../slideLayouts/slideLayout564.xml"/><Relationship Id="rId177" Type="http://schemas.openxmlformats.org/officeDocument/2006/relationships/slideLayout" Target="../slideLayouts/slideLayout585.xml"/><Relationship Id="rId198" Type="http://schemas.openxmlformats.org/officeDocument/2006/relationships/slideLayout" Target="../slideLayouts/slideLayout606.xml"/><Relationship Id="rId172" Type="http://schemas.openxmlformats.org/officeDocument/2006/relationships/slideLayout" Target="../slideLayouts/slideLayout580.xml"/><Relationship Id="rId193" Type="http://schemas.openxmlformats.org/officeDocument/2006/relationships/slideLayout" Target="../slideLayouts/slideLayout601.xml"/><Relationship Id="rId202" Type="http://schemas.openxmlformats.org/officeDocument/2006/relationships/slideLayout" Target="../slideLayouts/slideLayout610.xml"/><Relationship Id="rId13" Type="http://schemas.openxmlformats.org/officeDocument/2006/relationships/slideLayout" Target="../slideLayouts/slideLayout421.xml"/><Relationship Id="rId18" Type="http://schemas.openxmlformats.org/officeDocument/2006/relationships/slideLayout" Target="../slideLayouts/slideLayout426.xml"/><Relationship Id="rId39" Type="http://schemas.openxmlformats.org/officeDocument/2006/relationships/slideLayout" Target="../slideLayouts/slideLayout447.xml"/><Relationship Id="rId109" Type="http://schemas.openxmlformats.org/officeDocument/2006/relationships/slideLayout" Target="../slideLayouts/slideLayout517.xml"/><Relationship Id="rId34" Type="http://schemas.openxmlformats.org/officeDocument/2006/relationships/slideLayout" Target="../slideLayouts/slideLayout442.xml"/><Relationship Id="rId50" Type="http://schemas.openxmlformats.org/officeDocument/2006/relationships/slideLayout" Target="../slideLayouts/slideLayout458.xml"/><Relationship Id="rId55" Type="http://schemas.openxmlformats.org/officeDocument/2006/relationships/slideLayout" Target="../slideLayouts/slideLayout463.xml"/><Relationship Id="rId76" Type="http://schemas.openxmlformats.org/officeDocument/2006/relationships/slideLayout" Target="../slideLayouts/slideLayout484.xml"/><Relationship Id="rId97" Type="http://schemas.openxmlformats.org/officeDocument/2006/relationships/slideLayout" Target="../slideLayouts/slideLayout505.xml"/><Relationship Id="rId104" Type="http://schemas.openxmlformats.org/officeDocument/2006/relationships/slideLayout" Target="../slideLayouts/slideLayout512.xml"/><Relationship Id="rId120" Type="http://schemas.openxmlformats.org/officeDocument/2006/relationships/slideLayout" Target="../slideLayouts/slideLayout528.xml"/><Relationship Id="rId125" Type="http://schemas.openxmlformats.org/officeDocument/2006/relationships/slideLayout" Target="../slideLayouts/slideLayout533.xml"/><Relationship Id="rId141" Type="http://schemas.openxmlformats.org/officeDocument/2006/relationships/slideLayout" Target="../slideLayouts/slideLayout549.xml"/><Relationship Id="rId146" Type="http://schemas.openxmlformats.org/officeDocument/2006/relationships/slideLayout" Target="../slideLayouts/slideLayout554.xml"/><Relationship Id="rId167" Type="http://schemas.openxmlformats.org/officeDocument/2006/relationships/slideLayout" Target="../slideLayouts/slideLayout575.xml"/><Relationship Id="rId188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415.xml"/><Relationship Id="rId71" Type="http://schemas.openxmlformats.org/officeDocument/2006/relationships/slideLayout" Target="../slideLayouts/slideLayout479.xml"/><Relationship Id="rId92" Type="http://schemas.openxmlformats.org/officeDocument/2006/relationships/slideLayout" Target="../slideLayouts/slideLayout500.xml"/><Relationship Id="rId162" Type="http://schemas.openxmlformats.org/officeDocument/2006/relationships/slideLayout" Target="../slideLayouts/slideLayout570.xml"/><Relationship Id="rId183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410.xml"/><Relationship Id="rId29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32.xml"/><Relationship Id="rId40" Type="http://schemas.openxmlformats.org/officeDocument/2006/relationships/slideLayout" Target="../slideLayouts/slideLayout448.xml"/><Relationship Id="rId45" Type="http://schemas.openxmlformats.org/officeDocument/2006/relationships/slideLayout" Target="../slideLayouts/slideLayout453.xml"/><Relationship Id="rId66" Type="http://schemas.openxmlformats.org/officeDocument/2006/relationships/slideLayout" Target="../slideLayouts/slideLayout474.xml"/><Relationship Id="rId87" Type="http://schemas.openxmlformats.org/officeDocument/2006/relationships/slideLayout" Target="../slideLayouts/slideLayout495.xml"/><Relationship Id="rId110" Type="http://schemas.openxmlformats.org/officeDocument/2006/relationships/slideLayout" Target="../slideLayouts/slideLayout518.xml"/><Relationship Id="rId115" Type="http://schemas.openxmlformats.org/officeDocument/2006/relationships/slideLayout" Target="../slideLayouts/slideLayout523.xml"/><Relationship Id="rId131" Type="http://schemas.openxmlformats.org/officeDocument/2006/relationships/slideLayout" Target="../slideLayouts/slideLayout539.xml"/><Relationship Id="rId136" Type="http://schemas.openxmlformats.org/officeDocument/2006/relationships/slideLayout" Target="../slideLayouts/slideLayout544.xml"/><Relationship Id="rId157" Type="http://schemas.openxmlformats.org/officeDocument/2006/relationships/slideLayout" Target="../slideLayouts/slideLayout565.xml"/><Relationship Id="rId178" Type="http://schemas.openxmlformats.org/officeDocument/2006/relationships/slideLayout" Target="../slideLayouts/slideLayout586.xml"/><Relationship Id="rId61" Type="http://schemas.openxmlformats.org/officeDocument/2006/relationships/slideLayout" Target="../slideLayouts/slideLayout469.xml"/><Relationship Id="rId82" Type="http://schemas.openxmlformats.org/officeDocument/2006/relationships/slideLayout" Target="../slideLayouts/slideLayout490.xml"/><Relationship Id="rId152" Type="http://schemas.openxmlformats.org/officeDocument/2006/relationships/slideLayout" Target="../slideLayouts/slideLayout560.xml"/><Relationship Id="rId173" Type="http://schemas.openxmlformats.org/officeDocument/2006/relationships/slideLayout" Target="../slideLayouts/slideLayout581.xml"/><Relationship Id="rId194" Type="http://schemas.openxmlformats.org/officeDocument/2006/relationships/slideLayout" Target="../slideLayouts/slideLayout602.xml"/><Relationship Id="rId199" Type="http://schemas.openxmlformats.org/officeDocument/2006/relationships/slideLayout" Target="../slideLayouts/slideLayout607.xml"/><Relationship Id="rId203" Type="http://schemas.openxmlformats.org/officeDocument/2006/relationships/slideLayout" Target="../slideLayouts/slideLayout611.xml"/><Relationship Id="rId1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38.xml"/><Relationship Id="rId35" Type="http://schemas.openxmlformats.org/officeDocument/2006/relationships/slideLayout" Target="../slideLayouts/slideLayout443.xml"/><Relationship Id="rId56" Type="http://schemas.openxmlformats.org/officeDocument/2006/relationships/slideLayout" Target="../slideLayouts/slideLayout464.xml"/><Relationship Id="rId77" Type="http://schemas.openxmlformats.org/officeDocument/2006/relationships/slideLayout" Target="../slideLayouts/slideLayout485.xml"/><Relationship Id="rId100" Type="http://schemas.openxmlformats.org/officeDocument/2006/relationships/slideLayout" Target="../slideLayouts/slideLayout508.xml"/><Relationship Id="rId105" Type="http://schemas.openxmlformats.org/officeDocument/2006/relationships/slideLayout" Target="../slideLayouts/slideLayout513.xml"/><Relationship Id="rId126" Type="http://schemas.openxmlformats.org/officeDocument/2006/relationships/slideLayout" Target="../slideLayouts/slideLayout534.xml"/><Relationship Id="rId147" Type="http://schemas.openxmlformats.org/officeDocument/2006/relationships/slideLayout" Target="../slideLayouts/slideLayout555.xml"/><Relationship Id="rId168" Type="http://schemas.openxmlformats.org/officeDocument/2006/relationships/slideLayout" Target="../slideLayouts/slideLayout576.xml"/><Relationship Id="rId8" Type="http://schemas.openxmlformats.org/officeDocument/2006/relationships/slideLayout" Target="../slideLayouts/slideLayout416.xml"/><Relationship Id="rId51" Type="http://schemas.openxmlformats.org/officeDocument/2006/relationships/slideLayout" Target="../slideLayouts/slideLayout459.xml"/><Relationship Id="rId72" Type="http://schemas.openxmlformats.org/officeDocument/2006/relationships/slideLayout" Target="../slideLayouts/slideLayout480.xml"/><Relationship Id="rId93" Type="http://schemas.openxmlformats.org/officeDocument/2006/relationships/slideLayout" Target="../slideLayouts/slideLayout501.xml"/><Relationship Id="rId98" Type="http://schemas.openxmlformats.org/officeDocument/2006/relationships/slideLayout" Target="../slideLayouts/slideLayout506.xml"/><Relationship Id="rId121" Type="http://schemas.openxmlformats.org/officeDocument/2006/relationships/slideLayout" Target="../slideLayouts/slideLayout529.xml"/><Relationship Id="rId142" Type="http://schemas.openxmlformats.org/officeDocument/2006/relationships/slideLayout" Target="../slideLayouts/slideLayout550.xml"/><Relationship Id="rId163" Type="http://schemas.openxmlformats.org/officeDocument/2006/relationships/slideLayout" Target="../slideLayouts/slideLayout571.xml"/><Relationship Id="rId184" Type="http://schemas.openxmlformats.org/officeDocument/2006/relationships/slideLayout" Target="../slideLayouts/slideLayout592.xml"/><Relationship Id="rId189" Type="http://schemas.openxmlformats.org/officeDocument/2006/relationships/slideLayout" Target="../slideLayouts/slideLayout597.xml"/><Relationship Id="rId3" Type="http://schemas.openxmlformats.org/officeDocument/2006/relationships/slideLayout" Target="../slideLayouts/slideLayout411.xml"/><Relationship Id="rId25" Type="http://schemas.openxmlformats.org/officeDocument/2006/relationships/slideLayout" Target="../slideLayouts/slideLayout433.xml"/><Relationship Id="rId46" Type="http://schemas.openxmlformats.org/officeDocument/2006/relationships/slideLayout" Target="../slideLayouts/slideLayout454.xml"/><Relationship Id="rId67" Type="http://schemas.openxmlformats.org/officeDocument/2006/relationships/slideLayout" Target="../slideLayouts/slideLayout475.xml"/><Relationship Id="rId116" Type="http://schemas.openxmlformats.org/officeDocument/2006/relationships/slideLayout" Target="../slideLayouts/slideLayout524.xml"/><Relationship Id="rId137" Type="http://schemas.openxmlformats.org/officeDocument/2006/relationships/slideLayout" Target="../slideLayouts/slideLayout545.xml"/><Relationship Id="rId158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428.xml"/><Relationship Id="rId41" Type="http://schemas.openxmlformats.org/officeDocument/2006/relationships/slideLayout" Target="../slideLayouts/slideLayout449.xml"/><Relationship Id="rId62" Type="http://schemas.openxmlformats.org/officeDocument/2006/relationships/slideLayout" Target="../slideLayouts/slideLayout470.xml"/><Relationship Id="rId83" Type="http://schemas.openxmlformats.org/officeDocument/2006/relationships/slideLayout" Target="../slideLayouts/slideLayout491.xml"/><Relationship Id="rId88" Type="http://schemas.openxmlformats.org/officeDocument/2006/relationships/slideLayout" Target="../slideLayouts/slideLayout496.xml"/><Relationship Id="rId111" Type="http://schemas.openxmlformats.org/officeDocument/2006/relationships/slideLayout" Target="../slideLayouts/slideLayout519.xml"/><Relationship Id="rId132" Type="http://schemas.openxmlformats.org/officeDocument/2006/relationships/slideLayout" Target="../slideLayouts/slideLayout540.xml"/><Relationship Id="rId153" Type="http://schemas.openxmlformats.org/officeDocument/2006/relationships/slideLayout" Target="../slideLayouts/slideLayout561.xml"/><Relationship Id="rId174" Type="http://schemas.openxmlformats.org/officeDocument/2006/relationships/slideLayout" Target="../slideLayouts/slideLayout582.xml"/><Relationship Id="rId179" Type="http://schemas.openxmlformats.org/officeDocument/2006/relationships/slideLayout" Target="../slideLayouts/slideLayout587.xml"/><Relationship Id="rId195" Type="http://schemas.openxmlformats.org/officeDocument/2006/relationships/slideLayout" Target="../slideLayouts/slideLayout603.xml"/><Relationship Id="rId190" Type="http://schemas.openxmlformats.org/officeDocument/2006/relationships/slideLayout" Target="../slideLayouts/slideLayout598.xml"/><Relationship Id="rId204" Type="http://schemas.openxmlformats.org/officeDocument/2006/relationships/slideLayout" Target="../slideLayouts/slideLayout612.xml"/><Relationship Id="rId15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44.xml"/><Relationship Id="rId57" Type="http://schemas.openxmlformats.org/officeDocument/2006/relationships/slideLayout" Target="../slideLayouts/slideLayout465.xml"/><Relationship Id="rId106" Type="http://schemas.openxmlformats.org/officeDocument/2006/relationships/slideLayout" Target="../slideLayouts/slideLayout514.xml"/><Relationship Id="rId127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418.xml"/><Relationship Id="rId31" Type="http://schemas.openxmlformats.org/officeDocument/2006/relationships/slideLayout" Target="../slideLayouts/slideLayout439.xml"/><Relationship Id="rId52" Type="http://schemas.openxmlformats.org/officeDocument/2006/relationships/slideLayout" Target="../slideLayouts/slideLayout460.xml"/><Relationship Id="rId73" Type="http://schemas.openxmlformats.org/officeDocument/2006/relationships/slideLayout" Target="../slideLayouts/slideLayout481.xml"/><Relationship Id="rId78" Type="http://schemas.openxmlformats.org/officeDocument/2006/relationships/slideLayout" Target="../slideLayouts/slideLayout486.xml"/><Relationship Id="rId94" Type="http://schemas.openxmlformats.org/officeDocument/2006/relationships/slideLayout" Target="../slideLayouts/slideLayout502.xml"/><Relationship Id="rId99" Type="http://schemas.openxmlformats.org/officeDocument/2006/relationships/slideLayout" Target="../slideLayouts/slideLayout507.xml"/><Relationship Id="rId101" Type="http://schemas.openxmlformats.org/officeDocument/2006/relationships/slideLayout" Target="../slideLayouts/slideLayout509.xml"/><Relationship Id="rId122" Type="http://schemas.openxmlformats.org/officeDocument/2006/relationships/slideLayout" Target="../slideLayouts/slideLayout530.xml"/><Relationship Id="rId143" Type="http://schemas.openxmlformats.org/officeDocument/2006/relationships/slideLayout" Target="../slideLayouts/slideLayout551.xml"/><Relationship Id="rId148" Type="http://schemas.openxmlformats.org/officeDocument/2006/relationships/slideLayout" Target="../slideLayouts/slideLayout556.xml"/><Relationship Id="rId164" Type="http://schemas.openxmlformats.org/officeDocument/2006/relationships/slideLayout" Target="../slideLayouts/slideLayout572.xml"/><Relationship Id="rId169" Type="http://schemas.openxmlformats.org/officeDocument/2006/relationships/slideLayout" Target="../slideLayouts/slideLayout577.xml"/><Relationship Id="rId185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80" Type="http://schemas.openxmlformats.org/officeDocument/2006/relationships/slideLayout" Target="../slideLayouts/slideLayout588.xml"/><Relationship Id="rId26" Type="http://schemas.openxmlformats.org/officeDocument/2006/relationships/slideLayout" Target="../slideLayouts/slideLayout434.xml"/><Relationship Id="rId47" Type="http://schemas.openxmlformats.org/officeDocument/2006/relationships/slideLayout" Target="../slideLayouts/slideLayout455.xml"/><Relationship Id="rId68" Type="http://schemas.openxmlformats.org/officeDocument/2006/relationships/slideLayout" Target="../slideLayouts/slideLayout476.xml"/><Relationship Id="rId89" Type="http://schemas.openxmlformats.org/officeDocument/2006/relationships/slideLayout" Target="../slideLayouts/slideLayout497.xml"/><Relationship Id="rId112" Type="http://schemas.openxmlformats.org/officeDocument/2006/relationships/slideLayout" Target="../slideLayouts/slideLayout520.xml"/><Relationship Id="rId133" Type="http://schemas.openxmlformats.org/officeDocument/2006/relationships/slideLayout" Target="../slideLayouts/slideLayout541.xml"/><Relationship Id="rId154" Type="http://schemas.openxmlformats.org/officeDocument/2006/relationships/slideLayout" Target="../slideLayouts/slideLayout562.xml"/><Relationship Id="rId175" Type="http://schemas.openxmlformats.org/officeDocument/2006/relationships/slideLayout" Target="../slideLayouts/slideLayout583.xml"/><Relationship Id="rId196" Type="http://schemas.openxmlformats.org/officeDocument/2006/relationships/slideLayout" Target="../slideLayouts/slideLayout604.xml"/><Relationship Id="rId200" Type="http://schemas.openxmlformats.org/officeDocument/2006/relationships/slideLayout" Target="../slideLayouts/slideLayout6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  <p:sldLayoutId id="2147483684" r:id="rId3"/>
    <p:sldLayoutId id="2147483694" r:id="rId4"/>
    <p:sldLayoutId id="2147483695" r:id="rId5"/>
    <p:sldLayoutId id="2147483721" r:id="rId6"/>
    <p:sldLayoutId id="2147483696" r:id="rId7"/>
    <p:sldLayoutId id="2147483724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19" r:id="rId14"/>
    <p:sldLayoutId id="2147483703" r:id="rId15"/>
    <p:sldLayoutId id="2147483722" r:id="rId16"/>
    <p:sldLayoutId id="2147483702" r:id="rId17"/>
    <p:sldLayoutId id="2147483693" r:id="rId18"/>
    <p:sldLayoutId id="2147483707" r:id="rId19"/>
    <p:sldLayoutId id="2147483704" r:id="rId20"/>
    <p:sldLayoutId id="2147483706" r:id="rId21"/>
    <p:sldLayoutId id="2147483710" r:id="rId22"/>
    <p:sldLayoutId id="2147483723" r:id="rId23"/>
    <p:sldLayoutId id="2147483714" r:id="rId24"/>
    <p:sldLayoutId id="2147483708" r:id="rId25"/>
    <p:sldLayoutId id="2147483713" r:id="rId26"/>
    <p:sldLayoutId id="2147483687" r:id="rId27"/>
    <p:sldLayoutId id="2147483690" r:id="rId28"/>
    <p:sldLayoutId id="2147483691" r:id="rId29"/>
    <p:sldLayoutId id="2147483715" r:id="rId30"/>
    <p:sldLayoutId id="2147483718" r:id="rId31"/>
    <p:sldLayoutId id="2147483716" r:id="rId32"/>
    <p:sldLayoutId id="2147483720" r:id="rId33"/>
    <p:sldLayoutId id="2147483717" r:id="rId34"/>
    <p:sldLayoutId id="2147483712" r:id="rId35"/>
    <p:sldLayoutId id="2147483692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  <p:sldLayoutId id="2147483750" r:id="rId50"/>
    <p:sldLayoutId id="2147483751" r:id="rId51"/>
    <p:sldLayoutId id="2147483752" r:id="rId52"/>
    <p:sldLayoutId id="2147483753" r:id="rId53"/>
    <p:sldLayoutId id="2147483754" r:id="rId54"/>
    <p:sldLayoutId id="2147483755" r:id="rId55"/>
    <p:sldLayoutId id="2147483756" r:id="rId56"/>
    <p:sldLayoutId id="2147483757" r:id="rId57"/>
    <p:sldLayoutId id="2147483758" r:id="rId58"/>
    <p:sldLayoutId id="2147483759" r:id="rId59"/>
    <p:sldLayoutId id="2147483760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  <p:sldLayoutId id="2147483796" r:id="rId79"/>
    <p:sldLayoutId id="2147483797" r:id="rId80"/>
    <p:sldLayoutId id="2147483798" r:id="rId81"/>
    <p:sldLayoutId id="2147483799" r:id="rId82"/>
    <p:sldLayoutId id="2147483800" r:id="rId83"/>
    <p:sldLayoutId id="2147483801" r:id="rId84"/>
    <p:sldLayoutId id="2147484005" r:id="rId85"/>
    <p:sldLayoutId id="2147484006" r:id="rId86"/>
    <p:sldLayoutId id="2147484007" r:id="rId87"/>
    <p:sldLayoutId id="2147484008" r:id="rId88"/>
    <p:sldLayoutId id="2147484009" r:id="rId89"/>
    <p:sldLayoutId id="2147484010" r:id="rId90"/>
    <p:sldLayoutId id="2147484011" r:id="rId91"/>
    <p:sldLayoutId id="2147484012" r:id="rId92"/>
    <p:sldLayoutId id="2147484013" r:id="rId93"/>
    <p:sldLayoutId id="2147484014" r:id="rId94"/>
    <p:sldLayoutId id="2147484015" r:id="rId95"/>
    <p:sldLayoutId id="2147484016" r:id="rId96"/>
    <p:sldLayoutId id="2147484017" r:id="rId97"/>
    <p:sldLayoutId id="2147484018" r:id="rId98"/>
    <p:sldLayoutId id="2147484019" r:id="rId99"/>
    <p:sldLayoutId id="2147484020" r:id="rId100"/>
    <p:sldLayoutId id="2147484021" r:id="rId101"/>
    <p:sldLayoutId id="2147484022" r:id="rId102"/>
    <p:sldLayoutId id="2147484023" r:id="rId103"/>
    <p:sldLayoutId id="2147484024" r:id="rId104"/>
    <p:sldLayoutId id="2147484025" r:id="rId105"/>
    <p:sldLayoutId id="2147484026" r:id="rId106"/>
    <p:sldLayoutId id="2147484027" r:id="rId107"/>
    <p:sldLayoutId id="2147484028" r:id="rId108"/>
    <p:sldLayoutId id="2147484041" r:id="rId109"/>
    <p:sldLayoutId id="2147484042" r:id="rId110"/>
    <p:sldLayoutId id="2147484043" r:id="rId111"/>
    <p:sldLayoutId id="2147484044" r:id="rId112"/>
    <p:sldLayoutId id="2147484045" r:id="rId113"/>
    <p:sldLayoutId id="2147484046" r:id="rId114"/>
    <p:sldLayoutId id="2147484047" r:id="rId115"/>
    <p:sldLayoutId id="2147484048" r:id="rId116"/>
    <p:sldLayoutId id="2147484049" r:id="rId117"/>
    <p:sldLayoutId id="2147484050" r:id="rId118"/>
    <p:sldLayoutId id="2147484051" r:id="rId119"/>
    <p:sldLayoutId id="2147484052" r:id="rId120"/>
    <p:sldLayoutId id="2147484053" r:id="rId121"/>
    <p:sldLayoutId id="2147484054" r:id="rId122"/>
    <p:sldLayoutId id="2147484055" r:id="rId123"/>
    <p:sldLayoutId id="2147484056" r:id="rId124"/>
    <p:sldLayoutId id="2147484057" r:id="rId125"/>
    <p:sldLayoutId id="2147484058" r:id="rId126"/>
    <p:sldLayoutId id="2147484059" r:id="rId127"/>
    <p:sldLayoutId id="2147484060" r:id="rId128"/>
    <p:sldLayoutId id="2147484061" r:id="rId129"/>
    <p:sldLayoutId id="2147484062" r:id="rId130"/>
    <p:sldLayoutId id="2147484063" r:id="rId131"/>
    <p:sldLayoutId id="2147484064" r:id="rId132"/>
    <p:sldLayoutId id="2147484077" r:id="rId133"/>
    <p:sldLayoutId id="2147484078" r:id="rId134"/>
    <p:sldLayoutId id="2147484079" r:id="rId135"/>
    <p:sldLayoutId id="2147484080" r:id="rId136"/>
    <p:sldLayoutId id="2147484081" r:id="rId137"/>
    <p:sldLayoutId id="2147484082" r:id="rId138"/>
    <p:sldLayoutId id="2147484083" r:id="rId139"/>
    <p:sldLayoutId id="2147484084" r:id="rId140"/>
    <p:sldLayoutId id="2147484085" r:id="rId141"/>
    <p:sldLayoutId id="2147484086" r:id="rId142"/>
    <p:sldLayoutId id="2147484087" r:id="rId143"/>
    <p:sldLayoutId id="2147484088" r:id="rId144"/>
    <p:sldLayoutId id="2147484089" r:id="rId145"/>
    <p:sldLayoutId id="2147484090" r:id="rId146"/>
    <p:sldLayoutId id="2147484091" r:id="rId147"/>
    <p:sldLayoutId id="2147484092" r:id="rId148"/>
    <p:sldLayoutId id="2147484093" r:id="rId149"/>
    <p:sldLayoutId id="2147484094" r:id="rId150"/>
    <p:sldLayoutId id="2147484095" r:id="rId151"/>
    <p:sldLayoutId id="2147484096" r:id="rId152"/>
    <p:sldLayoutId id="2147484097" r:id="rId153"/>
    <p:sldLayoutId id="2147484098" r:id="rId154"/>
    <p:sldLayoutId id="2147484099" r:id="rId155"/>
    <p:sldLayoutId id="2147484100" r:id="rId156"/>
    <p:sldLayoutId id="2147484113" r:id="rId157"/>
    <p:sldLayoutId id="2147484114" r:id="rId158"/>
    <p:sldLayoutId id="2147484115" r:id="rId159"/>
    <p:sldLayoutId id="2147484116" r:id="rId160"/>
    <p:sldLayoutId id="2147484117" r:id="rId161"/>
    <p:sldLayoutId id="2147484118" r:id="rId162"/>
    <p:sldLayoutId id="2147484119" r:id="rId163"/>
    <p:sldLayoutId id="2147484120" r:id="rId164"/>
    <p:sldLayoutId id="2147484121" r:id="rId165"/>
    <p:sldLayoutId id="2147484122" r:id="rId166"/>
    <p:sldLayoutId id="2147484123" r:id="rId167"/>
    <p:sldLayoutId id="2147484124" r:id="rId168"/>
    <p:sldLayoutId id="2147484125" r:id="rId169"/>
    <p:sldLayoutId id="2147484126" r:id="rId170"/>
    <p:sldLayoutId id="2147484127" r:id="rId171"/>
    <p:sldLayoutId id="2147484128" r:id="rId172"/>
    <p:sldLayoutId id="2147484129" r:id="rId173"/>
    <p:sldLayoutId id="2147484130" r:id="rId174"/>
    <p:sldLayoutId id="2147484131" r:id="rId175"/>
    <p:sldLayoutId id="2147484132" r:id="rId176"/>
    <p:sldLayoutId id="2147484133" r:id="rId177"/>
    <p:sldLayoutId id="2147484134" r:id="rId178"/>
    <p:sldLayoutId id="2147484135" r:id="rId179"/>
    <p:sldLayoutId id="2147484136" r:id="rId180"/>
    <p:sldLayoutId id="2147484185" r:id="rId181"/>
    <p:sldLayoutId id="2147484186" r:id="rId182"/>
    <p:sldLayoutId id="2147484187" r:id="rId183"/>
    <p:sldLayoutId id="2147484188" r:id="rId184"/>
    <p:sldLayoutId id="2147484189" r:id="rId185"/>
    <p:sldLayoutId id="2147484190" r:id="rId186"/>
    <p:sldLayoutId id="2147484191" r:id="rId187"/>
    <p:sldLayoutId id="2147484192" r:id="rId188"/>
    <p:sldLayoutId id="2147484193" r:id="rId189"/>
    <p:sldLayoutId id="2147484194" r:id="rId190"/>
    <p:sldLayoutId id="2147484195" r:id="rId191"/>
    <p:sldLayoutId id="2147484196" r:id="rId192"/>
    <p:sldLayoutId id="2147484197" r:id="rId193"/>
    <p:sldLayoutId id="2147484198" r:id="rId194"/>
    <p:sldLayoutId id="2147484199" r:id="rId195"/>
    <p:sldLayoutId id="2147484200" r:id="rId196"/>
    <p:sldLayoutId id="2147484201" r:id="rId197"/>
    <p:sldLayoutId id="2147484202" r:id="rId198"/>
    <p:sldLayoutId id="2147484203" r:id="rId199"/>
    <p:sldLayoutId id="2147484204" r:id="rId200"/>
    <p:sldLayoutId id="2147484205" r:id="rId201"/>
    <p:sldLayoutId id="2147484206" r:id="rId202"/>
    <p:sldLayoutId id="2147484207" r:id="rId203"/>
    <p:sldLayoutId id="2147484208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  <p:sldLayoutId id="2147484228" r:id="rId19"/>
    <p:sldLayoutId id="2147484229" r:id="rId20"/>
    <p:sldLayoutId id="2147484230" r:id="rId21"/>
    <p:sldLayoutId id="2147484231" r:id="rId22"/>
    <p:sldLayoutId id="2147484232" r:id="rId23"/>
    <p:sldLayoutId id="2147484233" r:id="rId24"/>
    <p:sldLayoutId id="2147484234" r:id="rId25"/>
    <p:sldLayoutId id="2147484235" r:id="rId26"/>
    <p:sldLayoutId id="2147484236" r:id="rId27"/>
    <p:sldLayoutId id="2147484237" r:id="rId28"/>
    <p:sldLayoutId id="2147484238" r:id="rId29"/>
    <p:sldLayoutId id="2147484239" r:id="rId30"/>
    <p:sldLayoutId id="2147484240" r:id="rId31"/>
    <p:sldLayoutId id="2147484241" r:id="rId32"/>
    <p:sldLayoutId id="2147484242" r:id="rId33"/>
    <p:sldLayoutId id="2147484243" r:id="rId34"/>
    <p:sldLayoutId id="2147484244" r:id="rId35"/>
    <p:sldLayoutId id="2147484245" r:id="rId36"/>
    <p:sldLayoutId id="2147484246" r:id="rId37"/>
    <p:sldLayoutId id="2147484247" r:id="rId38"/>
    <p:sldLayoutId id="2147484248" r:id="rId39"/>
    <p:sldLayoutId id="2147484249" r:id="rId40"/>
    <p:sldLayoutId id="2147484250" r:id="rId41"/>
    <p:sldLayoutId id="2147484251" r:id="rId42"/>
    <p:sldLayoutId id="2147484252" r:id="rId43"/>
    <p:sldLayoutId id="2147484253" r:id="rId44"/>
    <p:sldLayoutId id="2147484254" r:id="rId45"/>
    <p:sldLayoutId id="2147484255" r:id="rId46"/>
    <p:sldLayoutId id="2147484256" r:id="rId47"/>
    <p:sldLayoutId id="2147484257" r:id="rId48"/>
    <p:sldLayoutId id="2147484258" r:id="rId49"/>
    <p:sldLayoutId id="2147484259" r:id="rId50"/>
    <p:sldLayoutId id="2147484260" r:id="rId51"/>
    <p:sldLayoutId id="2147484261" r:id="rId52"/>
    <p:sldLayoutId id="2147484262" r:id="rId53"/>
    <p:sldLayoutId id="2147484263" r:id="rId54"/>
    <p:sldLayoutId id="2147484264" r:id="rId55"/>
    <p:sldLayoutId id="2147484265" r:id="rId56"/>
    <p:sldLayoutId id="2147484266" r:id="rId57"/>
    <p:sldLayoutId id="2147484267" r:id="rId58"/>
    <p:sldLayoutId id="2147484268" r:id="rId59"/>
    <p:sldLayoutId id="2147484269" r:id="rId60"/>
    <p:sldLayoutId id="2147484270" r:id="rId61"/>
    <p:sldLayoutId id="2147484271" r:id="rId62"/>
    <p:sldLayoutId id="2147484272" r:id="rId63"/>
    <p:sldLayoutId id="2147484273" r:id="rId64"/>
    <p:sldLayoutId id="2147484274" r:id="rId65"/>
    <p:sldLayoutId id="2147484275" r:id="rId66"/>
    <p:sldLayoutId id="2147484276" r:id="rId67"/>
    <p:sldLayoutId id="2147484277" r:id="rId68"/>
    <p:sldLayoutId id="2147484278" r:id="rId69"/>
    <p:sldLayoutId id="2147484279" r:id="rId70"/>
    <p:sldLayoutId id="2147484280" r:id="rId71"/>
    <p:sldLayoutId id="2147484281" r:id="rId72"/>
    <p:sldLayoutId id="2147484282" r:id="rId73"/>
    <p:sldLayoutId id="2147484283" r:id="rId74"/>
    <p:sldLayoutId id="2147484284" r:id="rId75"/>
    <p:sldLayoutId id="2147484285" r:id="rId76"/>
    <p:sldLayoutId id="2147484286" r:id="rId77"/>
    <p:sldLayoutId id="2147484287" r:id="rId78"/>
    <p:sldLayoutId id="2147484288" r:id="rId79"/>
    <p:sldLayoutId id="2147484289" r:id="rId80"/>
    <p:sldLayoutId id="2147484290" r:id="rId81"/>
    <p:sldLayoutId id="2147484291" r:id="rId82"/>
    <p:sldLayoutId id="2147484292" r:id="rId83"/>
    <p:sldLayoutId id="2147484293" r:id="rId84"/>
    <p:sldLayoutId id="2147484294" r:id="rId85"/>
    <p:sldLayoutId id="2147484295" r:id="rId86"/>
    <p:sldLayoutId id="2147484296" r:id="rId87"/>
    <p:sldLayoutId id="2147484297" r:id="rId88"/>
    <p:sldLayoutId id="2147484298" r:id="rId89"/>
    <p:sldLayoutId id="2147484299" r:id="rId90"/>
    <p:sldLayoutId id="2147484300" r:id="rId91"/>
    <p:sldLayoutId id="2147484301" r:id="rId92"/>
    <p:sldLayoutId id="2147484302" r:id="rId93"/>
    <p:sldLayoutId id="2147484303" r:id="rId94"/>
    <p:sldLayoutId id="2147484304" r:id="rId95"/>
    <p:sldLayoutId id="2147484305" r:id="rId96"/>
    <p:sldLayoutId id="2147484306" r:id="rId97"/>
    <p:sldLayoutId id="2147484307" r:id="rId98"/>
    <p:sldLayoutId id="2147484308" r:id="rId99"/>
    <p:sldLayoutId id="2147484309" r:id="rId100"/>
    <p:sldLayoutId id="2147484310" r:id="rId101"/>
    <p:sldLayoutId id="2147484311" r:id="rId102"/>
    <p:sldLayoutId id="2147484312" r:id="rId103"/>
    <p:sldLayoutId id="2147484313" r:id="rId104"/>
    <p:sldLayoutId id="2147484314" r:id="rId105"/>
    <p:sldLayoutId id="2147484315" r:id="rId106"/>
    <p:sldLayoutId id="2147484316" r:id="rId107"/>
    <p:sldLayoutId id="2147484317" r:id="rId108"/>
    <p:sldLayoutId id="2147484318" r:id="rId109"/>
    <p:sldLayoutId id="2147484319" r:id="rId110"/>
    <p:sldLayoutId id="2147484320" r:id="rId111"/>
    <p:sldLayoutId id="2147484321" r:id="rId112"/>
    <p:sldLayoutId id="2147484322" r:id="rId113"/>
    <p:sldLayoutId id="2147484323" r:id="rId114"/>
    <p:sldLayoutId id="2147484324" r:id="rId115"/>
    <p:sldLayoutId id="2147484325" r:id="rId116"/>
    <p:sldLayoutId id="2147484326" r:id="rId117"/>
    <p:sldLayoutId id="2147484327" r:id="rId118"/>
    <p:sldLayoutId id="2147484328" r:id="rId119"/>
    <p:sldLayoutId id="2147484329" r:id="rId120"/>
    <p:sldLayoutId id="2147484330" r:id="rId121"/>
    <p:sldLayoutId id="2147484331" r:id="rId122"/>
    <p:sldLayoutId id="2147484332" r:id="rId123"/>
    <p:sldLayoutId id="2147484333" r:id="rId124"/>
    <p:sldLayoutId id="2147484334" r:id="rId125"/>
    <p:sldLayoutId id="2147484335" r:id="rId126"/>
    <p:sldLayoutId id="2147484336" r:id="rId127"/>
    <p:sldLayoutId id="2147484337" r:id="rId128"/>
    <p:sldLayoutId id="2147484338" r:id="rId129"/>
    <p:sldLayoutId id="2147484339" r:id="rId130"/>
    <p:sldLayoutId id="2147484340" r:id="rId131"/>
    <p:sldLayoutId id="2147484341" r:id="rId132"/>
    <p:sldLayoutId id="2147484342" r:id="rId133"/>
    <p:sldLayoutId id="2147484343" r:id="rId134"/>
    <p:sldLayoutId id="2147484344" r:id="rId135"/>
    <p:sldLayoutId id="2147484345" r:id="rId136"/>
    <p:sldLayoutId id="2147484346" r:id="rId137"/>
    <p:sldLayoutId id="2147484347" r:id="rId138"/>
    <p:sldLayoutId id="2147484348" r:id="rId139"/>
    <p:sldLayoutId id="2147484349" r:id="rId140"/>
    <p:sldLayoutId id="2147484350" r:id="rId141"/>
    <p:sldLayoutId id="2147484351" r:id="rId142"/>
    <p:sldLayoutId id="2147484352" r:id="rId143"/>
    <p:sldLayoutId id="2147484353" r:id="rId144"/>
    <p:sldLayoutId id="2147484354" r:id="rId145"/>
    <p:sldLayoutId id="2147484355" r:id="rId146"/>
    <p:sldLayoutId id="2147484356" r:id="rId147"/>
    <p:sldLayoutId id="2147484357" r:id="rId148"/>
    <p:sldLayoutId id="2147484358" r:id="rId149"/>
    <p:sldLayoutId id="2147484359" r:id="rId150"/>
    <p:sldLayoutId id="2147484360" r:id="rId151"/>
    <p:sldLayoutId id="2147484361" r:id="rId152"/>
    <p:sldLayoutId id="2147484362" r:id="rId153"/>
    <p:sldLayoutId id="2147484363" r:id="rId154"/>
    <p:sldLayoutId id="2147484364" r:id="rId155"/>
    <p:sldLayoutId id="2147484365" r:id="rId156"/>
    <p:sldLayoutId id="2147484366" r:id="rId157"/>
    <p:sldLayoutId id="2147484367" r:id="rId158"/>
    <p:sldLayoutId id="2147484368" r:id="rId159"/>
    <p:sldLayoutId id="2147484369" r:id="rId160"/>
    <p:sldLayoutId id="2147484370" r:id="rId161"/>
    <p:sldLayoutId id="2147484371" r:id="rId162"/>
    <p:sldLayoutId id="2147484372" r:id="rId163"/>
    <p:sldLayoutId id="2147484373" r:id="rId164"/>
    <p:sldLayoutId id="2147484374" r:id="rId165"/>
    <p:sldLayoutId id="2147484375" r:id="rId166"/>
    <p:sldLayoutId id="2147484376" r:id="rId167"/>
    <p:sldLayoutId id="2147484377" r:id="rId168"/>
    <p:sldLayoutId id="2147484378" r:id="rId169"/>
    <p:sldLayoutId id="2147484379" r:id="rId170"/>
    <p:sldLayoutId id="2147484380" r:id="rId171"/>
    <p:sldLayoutId id="2147484381" r:id="rId172"/>
    <p:sldLayoutId id="2147484382" r:id="rId173"/>
    <p:sldLayoutId id="2147484383" r:id="rId174"/>
    <p:sldLayoutId id="2147484384" r:id="rId175"/>
    <p:sldLayoutId id="2147484385" r:id="rId176"/>
    <p:sldLayoutId id="2147484386" r:id="rId177"/>
    <p:sldLayoutId id="2147484387" r:id="rId178"/>
    <p:sldLayoutId id="2147484388" r:id="rId179"/>
    <p:sldLayoutId id="2147484389" r:id="rId180"/>
    <p:sldLayoutId id="2147484390" r:id="rId181"/>
    <p:sldLayoutId id="2147484391" r:id="rId182"/>
    <p:sldLayoutId id="2147484392" r:id="rId183"/>
    <p:sldLayoutId id="2147484393" r:id="rId184"/>
    <p:sldLayoutId id="2147484394" r:id="rId185"/>
    <p:sldLayoutId id="2147484395" r:id="rId186"/>
    <p:sldLayoutId id="2147484396" r:id="rId187"/>
    <p:sldLayoutId id="2147484397" r:id="rId188"/>
    <p:sldLayoutId id="2147484398" r:id="rId189"/>
    <p:sldLayoutId id="2147484399" r:id="rId190"/>
    <p:sldLayoutId id="2147484400" r:id="rId191"/>
    <p:sldLayoutId id="2147484401" r:id="rId192"/>
    <p:sldLayoutId id="2147484402" r:id="rId193"/>
    <p:sldLayoutId id="2147484403" r:id="rId194"/>
    <p:sldLayoutId id="2147484404" r:id="rId195"/>
    <p:sldLayoutId id="2147484405" r:id="rId196"/>
    <p:sldLayoutId id="2147484406" r:id="rId197"/>
    <p:sldLayoutId id="2147484407" r:id="rId198"/>
    <p:sldLayoutId id="2147484408" r:id="rId199"/>
    <p:sldLayoutId id="2147484409" r:id="rId200"/>
    <p:sldLayoutId id="2147484410" r:id="rId201"/>
    <p:sldLayoutId id="2147484411" r:id="rId202"/>
    <p:sldLayoutId id="2147484412" r:id="rId203"/>
    <p:sldLayoutId id="2147484413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3" r:id="rId19"/>
    <p:sldLayoutId id="2147484434" r:id="rId20"/>
    <p:sldLayoutId id="2147484435" r:id="rId21"/>
    <p:sldLayoutId id="2147484436" r:id="rId22"/>
    <p:sldLayoutId id="2147484437" r:id="rId23"/>
    <p:sldLayoutId id="2147484438" r:id="rId24"/>
    <p:sldLayoutId id="2147484439" r:id="rId25"/>
    <p:sldLayoutId id="2147484440" r:id="rId26"/>
    <p:sldLayoutId id="2147484441" r:id="rId27"/>
    <p:sldLayoutId id="2147484442" r:id="rId28"/>
    <p:sldLayoutId id="2147484443" r:id="rId29"/>
    <p:sldLayoutId id="2147484444" r:id="rId30"/>
    <p:sldLayoutId id="2147484445" r:id="rId31"/>
    <p:sldLayoutId id="2147484446" r:id="rId32"/>
    <p:sldLayoutId id="2147484447" r:id="rId33"/>
    <p:sldLayoutId id="2147484448" r:id="rId34"/>
    <p:sldLayoutId id="2147484449" r:id="rId35"/>
    <p:sldLayoutId id="2147484450" r:id="rId36"/>
    <p:sldLayoutId id="2147484451" r:id="rId37"/>
    <p:sldLayoutId id="2147484452" r:id="rId38"/>
    <p:sldLayoutId id="2147484453" r:id="rId39"/>
    <p:sldLayoutId id="2147484454" r:id="rId40"/>
    <p:sldLayoutId id="2147484455" r:id="rId41"/>
    <p:sldLayoutId id="2147484456" r:id="rId42"/>
    <p:sldLayoutId id="2147484457" r:id="rId43"/>
    <p:sldLayoutId id="2147484458" r:id="rId44"/>
    <p:sldLayoutId id="2147484459" r:id="rId45"/>
    <p:sldLayoutId id="2147484460" r:id="rId46"/>
    <p:sldLayoutId id="2147484461" r:id="rId47"/>
    <p:sldLayoutId id="2147484462" r:id="rId48"/>
    <p:sldLayoutId id="2147484463" r:id="rId49"/>
    <p:sldLayoutId id="2147484464" r:id="rId50"/>
    <p:sldLayoutId id="2147484465" r:id="rId51"/>
    <p:sldLayoutId id="2147484466" r:id="rId52"/>
    <p:sldLayoutId id="2147484467" r:id="rId53"/>
    <p:sldLayoutId id="2147484468" r:id="rId54"/>
    <p:sldLayoutId id="2147484469" r:id="rId55"/>
    <p:sldLayoutId id="2147484470" r:id="rId56"/>
    <p:sldLayoutId id="2147484471" r:id="rId57"/>
    <p:sldLayoutId id="2147484472" r:id="rId58"/>
    <p:sldLayoutId id="2147484473" r:id="rId59"/>
    <p:sldLayoutId id="2147484474" r:id="rId60"/>
    <p:sldLayoutId id="2147484475" r:id="rId61"/>
    <p:sldLayoutId id="2147484476" r:id="rId62"/>
    <p:sldLayoutId id="2147484477" r:id="rId63"/>
    <p:sldLayoutId id="2147484478" r:id="rId64"/>
    <p:sldLayoutId id="2147484479" r:id="rId65"/>
    <p:sldLayoutId id="2147484480" r:id="rId66"/>
    <p:sldLayoutId id="2147484481" r:id="rId67"/>
    <p:sldLayoutId id="2147484482" r:id="rId68"/>
    <p:sldLayoutId id="2147484483" r:id="rId69"/>
    <p:sldLayoutId id="2147484484" r:id="rId70"/>
    <p:sldLayoutId id="2147484485" r:id="rId71"/>
    <p:sldLayoutId id="2147484486" r:id="rId72"/>
    <p:sldLayoutId id="2147484487" r:id="rId73"/>
    <p:sldLayoutId id="2147484488" r:id="rId74"/>
    <p:sldLayoutId id="2147484489" r:id="rId75"/>
    <p:sldLayoutId id="2147484490" r:id="rId76"/>
    <p:sldLayoutId id="2147484491" r:id="rId77"/>
    <p:sldLayoutId id="2147484492" r:id="rId78"/>
    <p:sldLayoutId id="2147484493" r:id="rId79"/>
    <p:sldLayoutId id="2147484494" r:id="rId80"/>
    <p:sldLayoutId id="2147484495" r:id="rId81"/>
    <p:sldLayoutId id="2147484496" r:id="rId82"/>
    <p:sldLayoutId id="2147484497" r:id="rId83"/>
    <p:sldLayoutId id="2147484498" r:id="rId84"/>
    <p:sldLayoutId id="2147484499" r:id="rId85"/>
    <p:sldLayoutId id="2147484500" r:id="rId86"/>
    <p:sldLayoutId id="2147484501" r:id="rId87"/>
    <p:sldLayoutId id="2147484502" r:id="rId88"/>
    <p:sldLayoutId id="2147484503" r:id="rId89"/>
    <p:sldLayoutId id="2147484504" r:id="rId90"/>
    <p:sldLayoutId id="2147484505" r:id="rId91"/>
    <p:sldLayoutId id="2147484506" r:id="rId92"/>
    <p:sldLayoutId id="2147484507" r:id="rId93"/>
    <p:sldLayoutId id="2147484508" r:id="rId94"/>
    <p:sldLayoutId id="2147484509" r:id="rId95"/>
    <p:sldLayoutId id="2147484510" r:id="rId96"/>
    <p:sldLayoutId id="2147484511" r:id="rId97"/>
    <p:sldLayoutId id="2147484512" r:id="rId98"/>
    <p:sldLayoutId id="2147484513" r:id="rId99"/>
    <p:sldLayoutId id="2147484514" r:id="rId100"/>
    <p:sldLayoutId id="2147484515" r:id="rId101"/>
    <p:sldLayoutId id="2147484516" r:id="rId102"/>
    <p:sldLayoutId id="2147484517" r:id="rId103"/>
    <p:sldLayoutId id="2147484518" r:id="rId104"/>
    <p:sldLayoutId id="2147484519" r:id="rId105"/>
    <p:sldLayoutId id="2147484520" r:id="rId106"/>
    <p:sldLayoutId id="2147484521" r:id="rId107"/>
    <p:sldLayoutId id="2147484522" r:id="rId108"/>
    <p:sldLayoutId id="2147484523" r:id="rId109"/>
    <p:sldLayoutId id="2147484524" r:id="rId110"/>
    <p:sldLayoutId id="2147484525" r:id="rId111"/>
    <p:sldLayoutId id="2147484526" r:id="rId112"/>
    <p:sldLayoutId id="2147484527" r:id="rId113"/>
    <p:sldLayoutId id="2147484528" r:id="rId114"/>
    <p:sldLayoutId id="2147484529" r:id="rId115"/>
    <p:sldLayoutId id="2147484530" r:id="rId116"/>
    <p:sldLayoutId id="2147484531" r:id="rId117"/>
    <p:sldLayoutId id="2147484532" r:id="rId118"/>
    <p:sldLayoutId id="2147484533" r:id="rId119"/>
    <p:sldLayoutId id="2147484534" r:id="rId120"/>
    <p:sldLayoutId id="2147484535" r:id="rId121"/>
    <p:sldLayoutId id="2147484536" r:id="rId122"/>
    <p:sldLayoutId id="2147484537" r:id="rId123"/>
    <p:sldLayoutId id="2147484538" r:id="rId124"/>
    <p:sldLayoutId id="2147484539" r:id="rId125"/>
    <p:sldLayoutId id="2147484540" r:id="rId126"/>
    <p:sldLayoutId id="2147484541" r:id="rId127"/>
    <p:sldLayoutId id="2147484542" r:id="rId128"/>
    <p:sldLayoutId id="2147484543" r:id="rId129"/>
    <p:sldLayoutId id="2147484544" r:id="rId130"/>
    <p:sldLayoutId id="2147484545" r:id="rId131"/>
    <p:sldLayoutId id="2147484546" r:id="rId132"/>
    <p:sldLayoutId id="2147484547" r:id="rId133"/>
    <p:sldLayoutId id="2147484548" r:id="rId134"/>
    <p:sldLayoutId id="2147484549" r:id="rId135"/>
    <p:sldLayoutId id="2147484550" r:id="rId136"/>
    <p:sldLayoutId id="2147484551" r:id="rId137"/>
    <p:sldLayoutId id="2147484552" r:id="rId138"/>
    <p:sldLayoutId id="2147484553" r:id="rId139"/>
    <p:sldLayoutId id="2147484554" r:id="rId140"/>
    <p:sldLayoutId id="2147484555" r:id="rId141"/>
    <p:sldLayoutId id="2147484556" r:id="rId142"/>
    <p:sldLayoutId id="2147484557" r:id="rId143"/>
    <p:sldLayoutId id="2147484558" r:id="rId144"/>
    <p:sldLayoutId id="2147484559" r:id="rId145"/>
    <p:sldLayoutId id="2147484560" r:id="rId146"/>
    <p:sldLayoutId id="2147484561" r:id="rId147"/>
    <p:sldLayoutId id="2147484562" r:id="rId148"/>
    <p:sldLayoutId id="2147484563" r:id="rId149"/>
    <p:sldLayoutId id="2147484564" r:id="rId150"/>
    <p:sldLayoutId id="2147484565" r:id="rId151"/>
    <p:sldLayoutId id="2147484566" r:id="rId152"/>
    <p:sldLayoutId id="2147484567" r:id="rId153"/>
    <p:sldLayoutId id="2147484568" r:id="rId154"/>
    <p:sldLayoutId id="2147484569" r:id="rId155"/>
    <p:sldLayoutId id="2147484570" r:id="rId156"/>
    <p:sldLayoutId id="2147484571" r:id="rId157"/>
    <p:sldLayoutId id="2147484572" r:id="rId158"/>
    <p:sldLayoutId id="2147484573" r:id="rId159"/>
    <p:sldLayoutId id="2147484574" r:id="rId160"/>
    <p:sldLayoutId id="2147484575" r:id="rId161"/>
    <p:sldLayoutId id="2147484576" r:id="rId162"/>
    <p:sldLayoutId id="2147484577" r:id="rId163"/>
    <p:sldLayoutId id="2147484578" r:id="rId164"/>
    <p:sldLayoutId id="2147484579" r:id="rId165"/>
    <p:sldLayoutId id="2147484580" r:id="rId166"/>
    <p:sldLayoutId id="2147484581" r:id="rId167"/>
    <p:sldLayoutId id="2147484582" r:id="rId168"/>
    <p:sldLayoutId id="2147484583" r:id="rId169"/>
    <p:sldLayoutId id="2147484584" r:id="rId170"/>
    <p:sldLayoutId id="2147484585" r:id="rId171"/>
    <p:sldLayoutId id="2147484586" r:id="rId172"/>
    <p:sldLayoutId id="2147484587" r:id="rId173"/>
    <p:sldLayoutId id="2147484588" r:id="rId174"/>
    <p:sldLayoutId id="2147484589" r:id="rId175"/>
    <p:sldLayoutId id="2147484590" r:id="rId176"/>
    <p:sldLayoutId id="2147484591" r:id="rId177"/>
    <p:sldLayoutId id="2147484592" r:id="rId178"/>
    <p:sldLayoutId id="2147484593" r:id="rId179"/>
    <p:sldLayoutId id="2147484594" r:id="rId180"/>
    <p:sldLayoutId id="2147484595" r:id="rId181"/>
    <p:sldLayoutId id="2147484596" r:id="rId182"/>
    <p:sldLayoutId id="2147484597" r:id="rId183"/>
    <p:sldLayoutId id="2147484598" r:id="rId184"/>
    <p:sldLayoutId id="2147484599" r:id="rId185"/>
    <p:sldLayoutId id="2147484600" r:id="rId186"/>
    <p:sldLayoutId id="2147484601" r:id="rId187"/>
    <p:sldLayoutId id="2147484602" r:id="rId188"/>
    <p:sldLayoutId id="2147484603" r:id="rId189"/>
    <p:sldLayoutId id="2147484604" r:id="rId190"/>
    <p:sldLayoutId id="2147484605" r:id="rId191"/>
    <p:sldLayoutId id="2147484606" r:id="rId192"/>
    <p:sldLayoutId id="2147484607" r:id="rId193"/>
    <p:sldLayoutId id="2147484608" r:id="rId194"/>
    <p:sldLayoutId id="2147484609" r:id="rId195"/>
    <p:sldLayoutId id="2147484610" r:id="rId196"/>
    <p:sldLayoutId id="2147484611" r:id="rId197"/>
    <p:sldLayoutId id="2147484612" r:id="rId198"/>
    <p:sldLayoutId id="2147484613" r:id="rId199"/>
    <p:sldLayoutId id="2147484614" r:id="rId200"/>
    <p:sldLayoutId id="2147484615" r:id="rId201"/>
    <p:sldLayoutId id="2147484616" r:id="rId202"/>
    <p:sldLayoutId id="2147484617" r:id="rId203"/>
    <p:sldLayoutId id="2147484618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5VpIIiUBd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8.jp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8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65" b="26491"/>
          <a:stretch/>
        </p:blipFill>
        <p:spPr>
          <a:xfrm>
            <a:off x="1" y="-5557"/>
            <a:ext cx="6062764" cy="3604635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>
            <a:glow>
              <a:schemeClr val="accent1"/>
            </a:glo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69" y="687426"/>
            <a:ext cx="2157989" cy="177394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062764" y="1"/>
            <a:ext cx="3081236" cy="405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-1" y="4511433"/>
            <a:ext cx="9144001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2900" dirty="0">
                <a:solidFill>
                  <a:schemeClr val="tx2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Profesjonalne Systemy Hydroizolacji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71750" y="2621248"/>
            <a:ext cx="3396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600" i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Świat idzie do przodu.</a:t>
            </a:r>
          </a:p>
          <a:p>
            <a:r>
              <a:rPr lang="pl-PL" sz="1600" i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Naszą ambicją jest go wyprzedzać.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44" y="3260715"/>
            <a:ext cx="1879299" cy="1252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2" y="3244731"/>
            <a:ext cx="1879300" cy="1252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3" y="3250890"/>
            <a:ext cx="1879300" cy="1252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0" y="3250890"/>
            <a:ext cx="1879299" cy="12528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0" y="3258899"/>
            <a:ext cx="1879299" cy="12528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92" y="3244730"/>
            <a:ext cx="1879299" cy="1252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98" y="3258899"/>
            <a:ext cx="1879300" cy="1252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5" y="3261871"/>
            <a:ext cx="1879300" cy="12528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31" y="3244730"/>
            <a:ext cx="1879299" cy="12528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62" y="3244730"/>
            <a:ext cx="1879299" cy="12528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59" y="3244730"/>
            <a:ext cx="1879200" cy="1252800"/>
          </a:xfrm>
          <a:prstGeom prst="rect">
            <a:avLst/>
          </a:prstGeom>
        </p:spPr>
      </p:pic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5825"/>
              </p:ext>
            </p:extLst>
          </p:nvPr>
        </p:nvGraphicFramePr>
        <p:xfrm>
          <a:off x="131763" y="4537075"/>
          <a:ext cx="6111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CorelDRAW" r:id="rId17" imgW="1332360" imgH="1145520" progId="">
                  <p:embed/>
                </p:oleObj>
              </mc:Choice>
              <mc:Fallback>
                <p:oleObj name="CorelDRAW" r:id="rId17" imgW="1332360" imgH="1145520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537075"/>
                        <a:ext cx="6111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44.3\public3\1.IZOPRAK\14.izoprak_Ania_Stempnik\@@@GOTOWE -PORADNIK\1_2_Renowacje\Niewykorzystane zdjęcia\WODOCHRON 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3" t="298" r="15418" b="629"/>
          <a:stretch/>
        </p:blipFill>
        <p:spPr bwMode="auto">
          <a:xfrm>
            <a:off x="4076428" y="-5840"/>
            <a:ext cx="5067571" cy="440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/>
          <p:nvPr/>
        </p:nvSpPr>
        <p:spPr>
          <a:xfrm>
            <a:off x="1" y="-1190"/>
            <a:ext cx="4095478" cy="514469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2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 descr="Fotolia_55207126_XL_wycie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802" y="899842"/>
            <a:ext cx="2922950" cy="3505507"/>
          </a:xfrm>
          <a:prstGeom prst="rect">
            <a:avLst/>
          </a:prstGeom>
          <a:effectLst/>
        </p:spPr>
      </p:pic>
      <p:sp>
        <p:nvSpPr>
          <p:cNvPr id="19" name="AutoShape 1"/>
          <p:cNvSpPr>
            <a:spLocks/>
          </p:cNvSpPr>
          <p:nvPr/>
        </p:nvSpPr>
        <p:spPr bwMode="auto">
          <a:xfrm>
            <a:off x="480165" y="270068"/>
            <a:ext cx="3026709" cy="1035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WODOCHRON W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PARAMETRY TECHNICZNE</a:t>
            </a:r>
            <a:endParaRPr lang="es-ES" sz="1600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229308" y="1168696"/>
            <a:ext cx="3485442" cy="30700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266700"/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SKŁAD:  </a:t>
            </a:r>
            <a:r>
              <a:rPr lang="pl-PL" sz="1000" spc="10" dirty="0" err="1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mikroemulsja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silikonowa</a:t>
            </a:r>
            <a:endParaRPr lang="pl-PL" sz="1000" spc="1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/>
            <a:endParaRPr lang="pl-PL" sz="1000" spc="2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 defTabSz="266700"/>
            <a:r>
              <a:rPr lang="pl-PL" sz="10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10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ZUŻYCIE: </a:t>
            </a:r>
            <a:r>
              <a:rPr lang="pl-PL" sz="1000" spc="-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1,5–2,0 l/m² przekroju poziomego muru</a:t>
            </a:r>
          </a:p>
          <a:p>
            <a:pPr algn="just" defTabSz="266700"/>
            <a:endParaRPr lang="pl-PL" sz="1000" spc="1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SKUTECZNOŚĆ INIEKCJI, OKREŚLONA SPADKIEM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WILGOTNOŚCI MASOWEJ 	MURU NA WYSOKOŚCI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	10 CM NAD LINIĄ OTWORÓW INIEKCYJNYCH 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b="1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b="1" spc="-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 ODNIESIENIU DO WILGOTNOŚCI POCZĄTKOWEJ:</a:t>
            </a:r>
            <a:endParaRPr lang="pl-PL" sz="1000" b="1" spc="-1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000" spc="1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po </a:t>
            </a:r>
            <a:r>
              <a:rPr lang="pl-PL" sz="100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1 miesiącu od wykonania 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iniekcji: ≥ 65%</a:t>
            </a:r>
            <a:endParaRPr lang="pl-PL" sz="100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po </a:t>
            </a:r>
            <a:r>
              <a:rPr lang="pl-PL" sz="100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2 miesiącach od 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wykonania iniekcji: ≥ 85%</a:t>
            </a:r>
          </a:p>
          <a:p>
            <a:pPr algn="just" defTabSz="266700"/>
            <a:endParaRPr lang="pl-PL" sz="1100" spc="2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 defTabSz="266700"/>
            <a:r>
              <a:rPr lang="pl-PL" sz="11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000" b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DOPUSZCZALNY STOPIEŃ 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PRZESIĄK-</a:t>
            </a:r>
          </a:p>
          <a:p>
            <a:pPr algn="just" defTabSz="266700"/>
            <a:r>
              <a:rPr lang="pl-PL" sz="1000" b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NIĘCIA WILGOCIĄ</a:t>
            </a:r>
            <a:r>
              <a:rPr lang="pl-PL" sz="1000" b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: </a:t>
            </a:r>
            <a:r>
              <a:rPr lang="pl-PL" sz="1000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do 90%</a:t>
            </a:r>
          </a:p>
          <a:p>
            <a:pPr algn="just" defTabSz="266700"/>
            <a:endParaRPr lang="pl-PL" sz="100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/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REKOMENDACJA TECHNICZNA:</a:t>
            </a:r>
            <a:endParaRPr lang="pl-PL" sz="1000" b="1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/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RT ITB-1214/2011</a:t>
            </a:r>
          </a:p>
          <a:p>
            <a:pPr algn="just" defTabSz="266700"/>
            <a:endParaRPr lang="pl-PL" sz="1000" spc="1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/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ATEST HIGIENICZNY:  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301/322/307/2017</a:t>
            </a:r>
            <a:endParaRPr lang="pl-PL" sz="1000" spc="1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04792" y="1042996"/>
            <a:ext cx="533441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2800" spc="40" dirty="0" smtClean="0">
                <a:solidFill>
                  <a:schemeClr val="accent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Zapraszamy do współpracy.</a:t>
            </a:r>
            <a:endParaRPr lang="id-ID" sz="2800" spc="40" dirty="0">
              <a:solidFill>
                <a:schemeClr val="accent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611" r="18806" b="21590"/>
          <a:stretch/>
        </p:blipFill>
        <p:spPr>
          <a:xfrm>
            <a:off x="-1" y="1620077"/>
            <a:ext cx="9144001" cy="2518371"/>
          </a:xfrm>
        </p:spPr>
      </p:pic>
      <p:sp>
        <p:nvSpPr>
          <p:cNvPr id="10" name="Prostokąt 9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0" y="-23647"/>
            <a:ext cx="1300655" cy="444476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pic>
        <p:nvPicPr>
          <p:cNvPr id="18" name="Obraz 17" descr="Fotolia_55177318_XL_wycieta_b&amp;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5" y="152400"/>
            <a:ext cx="2948892" cy="4267199"/>
          </a:xfrm>
          <a:prstGeom prst="rect">
            <a:avLst/>
          </a:prstGeom>
        </p:spPr>
      </p:pic>
      <p:pic>
        <p:nvPicPr>
          <p:cNvPr id="1026" name="Picture 2" descr="C:\Users\izohan\Desktop\sc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594" y="1659856"/>
            <a:ext cx="4067032" cy="25632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AutoShape 1"/>
          <p:cNvSpPr>
            <a:spLocks/>
          </p:cNvSpPr>
          <p:nvPr/>
        </p:nvSpPr>
        <p:spPr bwMode="auto">
          <a:xfrm>
            <a:off x="2139321" y="361667"/>
            <a:ext cx="4553579" cy="1105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FILM</a:t>
            </a:r>
            <a:b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</a:t>
            </a:r>
            <a:r>
              <a:rPr lang="pl-PL" sz="3300" spc="4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O NASZEJ FIRMIE</a:t>
            </a:r>
            <a:r>
              <a:rPr lang="pl-PL" sz="3300" spc="40" dirty="0" smtClean="0">
                <a:solidFill>
                  <a:srgbClr val="781033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3300" spc="40" dirty="0" smtClean="0">
                <a:solidFill>
                  <a:srgbClr val="781033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3300" spc="40" dirty="0">
              <a:solidFill>
                <a:srgbClr val="781033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908588" y="0"/>
            <a:ext cx="1235413" cy="984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cxnSp>
        <p:nvCxnSpPr>
          <p:cNvPr id="30" name="Straight Connector 1"/>
          <p:cNvCxnSpPr/>
          <p:nvPr/>
        </p:nvCxnSpPr>
        <p:spPr>
          <a:xfrm flipH="1">
            <a:off x="2512597" y="465581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" t="37572" b="31844"/>
          <a:stretch/>
        </p:blipFill>
        <p:spPr bwMode="auto">
          <a:xfrm>
            <a:off x="10584" y="1239836"/>
            <a:ext cx="9144000" cy="2027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10584" y="1239836"/>
            <a:ext cx="9144000" cy="2027960"/>
          </a:xfrm>
          <a:prstGeom prst="rect">
            <a:avLst/>
          </a:prstGeom>
          <a:solidFill>
            <a:srgbClr val="66CC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2764993" y="3438026"/>
            <a:ext cx="3450753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2200" cap="small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IZOHAN WODOCHRON W</a:t>
            </a:r>
            <a:endParaRPr lang="en-US" sz="2200" cap="small" dirty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pic>
        <p:nvPicPr>
          <p:cNvPr id="4099" name="Picture 3" descr="\\192.168.44.3\public3\1.DLA WSZYSTKICH\@marketing\OPAKOWANIA_ZDJĘCIA\IZOHAN_RENOWACJA_I_ODGRZYBIANIE\Wodochron W\archiwum\Wodochron_5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17" y="1776477"/>
            <a:ext cx="1544758" cy="22748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 descr="\\SERWER\public3\1.ZDJECIA\@DZIAŁ_TECHNICZNY\@TARASY, BALKONY\02.07.26 - WITAWA - próby 2 skł\DSCF0014.JPG"/>
          <p:cNvSpPr/>
          <p:nvPr/>
        </p:nvSpPr>
        <p:spPr>
          <a:xfrm flipH="1">
            <a:off x="5959450" y="-1190"/>
            <a:ext cx="3184550" cy="4406541"/>
          </a:xfrm>
          <a:prstGeom prst="rect">
            <a:avLst/>
          </a:prstGeom>
          <a:blipFill rotWithShape="1">
            <a:blip r:embed="rId2" cstate="print"/>
            <a:srcRect/>
            <a:stretch>
              <a:fillRect l="-10031" r="-77213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6"/>
          <p:cNvSpPr/>
          <p:nvPr/>
        </p:nvSpPr>
        <p:spPr>
          <a:xfrm>
            <a:off x="-1" y="-1190"/>
            <a:ext cx="3506875" cy="514469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26137" y="1537013"/>
            <a:ext cx="2667000" cy="2431737"/>
          </a:xfrm>
          <a:prstGeom prst="rect">
            <a:avLst/>
          </a:prstGeom>
          <a:solidFill>
            <a:srgbClr val="0099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26137" y="1556329"/>
            <a:ext cx="2667000" cy="23544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266700">
              <a:lnSpc>
                <a:spcPct val="150000"/>
              </a:lnSpc>
              <a:spcBef>
                <a:spcPts val="0"/>
              </a:spcBef>
            </a:pPr>
            <a:r>
              <a:rPr lang="pl-PL" sz="9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900" spc="20" dirty="0">
                <a:solidFill>
                  <a:schemeClr val="accent1"/>
                </a:solidFill>
                <a:latin typeface="Segoe UI" panose="020B0502040204020203" pitchFamily="34" charset="0"/>
                <a:cs typeface="Segoe UI" pitchFamily="34" charset="0"/>
              </a:rPr>
              <a:t>	</a:t>
            </a:r>
            <a:r>
              <a:rPr lang="pl-PL" sz="1000" spc="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Wykonanie przeciwwilgociowej izolacji 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(przepony) poziomej przeciw wodzie 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podciąganej kapilarnie (zapobiega </a:t>
            </a:r>
            <a:r>
              <a:rPr lang="pl-PL" sz="1000" dirty="0" err="1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roz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- 	</a:t>
            </a:r>
            <a:r>
              <a:rPr lang="pl-PL" sz="1000" spc="40" dirty="0" err="1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przestrzeniającemu</a:t>
            </a:r>
            <a:r>
              <a:rPr lang="pl-PL" sz="10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się zawilgoceniu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	od dołu muru)</a:t>
            </a:r>
            <a:endParaRPr lang="pl-PL" sz="1000" kern="0" spc="2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ct val="150000"/>
              </a:lnSpc>
              <a:spcBef>
                <a:spcPts val="0"/>
              </a:spcBef>
            </a:pPr>
            <a:endParaRPr lang="pl-PL" sz="900" kern="0" spc="2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just" defTabSz="266700">
              <a:lnSpc>
                <a:spcPct val="150000"/>
              </a:lnSpc>
            </a:pPr>
            <a:r>
              <a:rPr lang="pl-PL" sz="9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900" spc="2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 	</a:t>
            </a:r>
            <a:r>
              <a:rPr lang="pl-PL" sz="1000" kern="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Wykonanie iniekcji bezciśnieniowej </a:t>
            </a:r>
            <a:r>
              <a:rPr lang="pl-PL" sz="1000" kern="0" spc="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kern="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(wlewanie) i ciśnieniowej</a:t>
            </a:r>
          </a:p>
          <a:p>
            <a:pPr algn="just" defTabSz="266700">
              <a:lnSpc>
                <a:spcPct val="150000"/>
              </a:lnSpc>
            </a:pPr>
            <a:endParaRPr lang="pl-PL" sz="1000" kern="0" spc="2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ct val="150000"/>
              </a:lnSpc>
            </a:pPr>
            <a:r>
              <a:rPr lang="pl-PL" sz="9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900" spc="20" dirty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 	</a:t>
            </a:r>
            <a:r>
              <a:rPr lang="pl-PL" sz="1000" kern="0" spc="40" dirty="0" err="1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Hydrofobizacja</a:t>
            </a:r>
            <a:r>
              <a:rPr lang="pl-PL" sz="1000" kern="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podłoży nasiąkliwych</a:t>
            </a:r>
            <a:endParaRPr lang="pl-PL" sz="1000" kern="0" spc="40" dirty="0">
              <a:solidFill>
                <a:srgbClr val="000000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30" name="AutoShape 1"/>
          <p:cNvSpPr>
            <a:spLocks/>
          </p:cNvSpPr>
          <p:nvPr/>
        </p:nvSpPr>
        <p:spPr bwMode="auto">
          <a:xfrm>
            <a:off x="10275" y="0"/>
            <a:ext cx="9143999" cy="1808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IZOHAN WODOCHRON W</a:t>
            </a:r>
            <a:b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KONCENTRAT MIKROEMULSJI</a:t>
            </a:r>
          </a:p>
          <a:p>
            <a:pPr algn="l">
              <a:defRPr/>
            </a:pPr>
            <a:r>
              <a:rPr lang="pl-PL" sz="1600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      SILIKONOWEJ</a:t>
            </a:r>
            <a: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1800" spc="40" dirty="0">
              <a:solidFill>
                <a:schemeClr val="bg1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cxnSp>
        <p:nvCxnSpPr>
          <p:cNvPr id="32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7"/>
          <p:cNvSpPr/>
          <p:nvPr/>
        </p:nvSpPr>
        <p:spPr>
          <a:xfrm>
            <a:off x="3517000" y="2521488"/>
            <a:ext cx="2442949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defTabSz="914400">
              <a:lnSpc>
                <a:spcPts val="1500"/>
              </a:lnSpc>
              <a:defRPr/>
            </a:pPr>
            <a:r>
              <a:rPr lang="pl-PL" sz="1200" b="1" kern="0" dirty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IZOHAN </a:t>
            </a:r>
            <a:r>
              <a:rPr lang="pl-PL" sz="1200" b="1" kern="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WODOCHRON W</a:t>
            </a:r>
          </a:p>
          <a:p>
            <a:pPr lvl="0" algn="ctr" defTabSz="914400">
              <a:lnSpc>
                <a:spcPts val="1500"/>
              </a:lnSpc>
              <a:defRPr/>
            </a:pPr>
            <a:r>
              <a:rPr lang="pl-PL" sz="1000" kern="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koncentrat </a:t>
            </a:r>
            <a:r>
              <a:rPr lang="pl-PL" sz="1000" kern="0" spc="40" dirty="0" err="1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mikroemulsji</a:t>
            </a:r>
            <a:r>
              <a:rPr lang="pl-PL" sz="1000" kern="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 silikonowej</a:t>
            </a:r>
          </a:p>
          <a:p>
            <a:pPr lvl="0" algn="ctr" defTabSz="914400">
              <a:lnSpc>
                <a:spcPts val="1500"/>
              </a:lnSpc>
              <a:defRPr/>
            </a:pPr>
            <a:endParaRPr lang="pl-PL" sz="900" kern="0" dirty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pl-PL" sz="1200" b="1" kern="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Zużycie:</a:t>
            </a:r>
          </a:p>
          <a:p>
            <a:pPr algn="ctr">
              <a:lnSpc>
                <a:spcPts val="1500"/>
              </a:lnSpc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1,5–2,0 l koncentratu/m</a:t>
            </a:r>
            <a:r>
              <a:rPr lang="pl-PL" sz="1000" spc="40" baseline="3000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2</a:t>
            </a:r>
            <a:endParaRPr lang="pl-PL" sz="1000" spc="20" baseline="30000" dirty="0" smtClean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przekroju </a:t>
            </a:r>
            <a:r>
              <a:rPr lang="pl-PL" sz="1000" spc="40" dirty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poziomego muru</a:t>
            </a:r>
          </a:p>
          <a:p>
            <a:pPr algn="ctr">
              <a:lnSpc>
                <a:spcPts val="1500"/>
              </a:lnSpc>
            </a:pPr>
            <a:endParaRPr lang="pl-PL" sz="1200" b="1" dirty="0" smtClean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pl-PL" sz="1200" b="1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Opakowanie: </a:t>
            </a:r>
          </a:p>
          <a:p>
            <a:pPr algn="ctr">
              <a:lnSpc>
                <a:spcPts val="1500"/>
              </a:lnSpc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1 l, 5 l</a:t>
            </a:r>
            <a:endParaRPr lang="pl-PL" sz="900" kern="0" dirty="0">
              <a:solidFill>
                <a:sysClr val="windowText" lastClr="000000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pic>
        <p:nvPicPr>
          <p:cNvPr id="1027" name="Picture 3" descr="\\192.168.44.3\public3\1.DlaWszystkich\@marketing\OPAKOWANIA_ZDJĘCIA\Katalog produktów\Zdjęcia do katalogu\IZOHAN Wodochron 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91871" l="728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03" y="403860"/>
            <a:ext cx="2078002" cy="20780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47"/>
          <a:stretch/>
        </p:blipFill>
        <p:spPr>
          <a:xfrm>
            <a:off x="898" y="283"/>
            <a:ext cx="9140531" cy="44733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3316" y="2469302"/>
            <a:ext cx="91440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flipV="1">
            <a:off x="625818" y="2646631"/>
            <a:ext cx="1691931" cy="594408"/>
            <a:chOff x="1301082" y="1936376"/>
            <a:chExt cx="1912926" cy="137929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45818" y="2961282"/>
            <a:ext cx="1593110" cy="2619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łatwość </a:t>
            </a:r>
            <a:r>
              <a:rPr lang="pl-PL" sz="1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penetracji</a:t>
            </a:r>
            <a:endParaRPr lang="pl-PL" sz="1200" b="1" kern="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797647" y="3826830"/>
            <a:ext cx="1844837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900" dirty="0">
              <a:solidFill>
                <a:schemeClr val="bg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4154" y="1506071"/>
            <a:ext cx="2069718" cy="768676"/>
            <a:chOff x="1301082" y="1936376"/>
            <a:chExt cx="1912926" cy="3800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V="1">
            <a:off x="4565372" y="2641342"/>
            <a:ext cx="1474698" cy="481902"/>
            <a:chOff x="1301082" y="1936376"/>
            <a:chExt cx="1912926" cy="137929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5"/>
          <p:cNvSpPr txBox="1">
            <a:spLocks/>
          </p:cNvSpPr>
          <p:nvPr/>
        </p:nvSpPr>
        <p:spPr>
          <a:xfrm>
            <a:off x="4205383" y="3322259"/>
            <a:ext cx="1679580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900" dirty="0">
              <a:solidFill>
                <a:schemeClr val="bg2"/>
              </a:solidFill>
            </a:endParaRPr>
          </a:p>
        </p:txBody>
      </p:sp>
      <p:sp>
        <p:nvSpPr>
          <p:cNvPr id="38" name="Text Placeholder 5"/>
          <p:cNvSpPr txBox="1">
            <a:spLocks/>
          </p:cNvSpPr>
          <p:nvPr/>
        </p:nvSpPr>
        <p:spPr>
          <a:xfrm>
            <a:off x="5182810" y="1688607"/>
            <a:ext cx="2005767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1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Text Placeholder 5"/>
          <p:cNvSpPr txBox="1">
            <a:spLocks/>
          </p:cNvSpPr>
          <p:nvPr/>
        </p:nvSpPr>
        <p:spPr>
          <a:xfrm>
            <a:off x="845749" y="3429088"/>
            <a:ext cx="1526529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1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2757903" y="1530312"/>
            <a:ext cx="2069720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pl-PL" sz="1200" kern="0" dirty="0">
                <a:solidFill>
                  <a:schemeClr val="bg1"/>
                </a:solidFill>
                <a:latin typeface="Segoe UI Semibold" panose="020B0702040204020203" pitchFamily="34" charset="0"/>
                <a:ea typeface="Meiryo" panose="020B0604030504040204" pitchFamily="34" charset="-128"/>
                <a:cs typeface="Segoe UI Semibold" panose="020B0702040204020203" pitchFamily="34" charset="0"/>
              </a:rPr>
              <a:t>nie jest konieczny niski poziom wypełnienia kapilar</a:t>
            </a:r>
          </a:p>
        </p:txBody>
      </p:sp>
      <p:cxnSp>
        <p:nvCxnSpPr>
          <p:cNvPr id="39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/>
          <p:nvPr/>
        </p:nvSpPr>
        <p:spPr>
          <a:xfrm>
            <a:off x="2768765" y="992550"/>
            <a:ext cx="2058857" cy="4902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</a:pPr>
            <a:r>
              <a:rPr lang="pl-PL" sz="1200" b="1" kern="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uaktywnia się bez konieczności dostępu CO</a:t>
            </a:r>
            <a:r>
              <a:rPr lang="pl-PL" sz="1200" b="1" kern="0" baseline="-2500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2</a:t>
            </a:r>
          </a:p>
        </p:txBody>
      </p:sp>
      <p:grpSp>
        <p:nvGrpSpPr>
          <p:cNvPr id="44" name="Group 23"/>
          <p:cNvGrpSpPr/>
          <p:nvPr/>
        </p:nvGrpSpPr>
        <p:grpSpPr>
          <a:xfrm>
            <a:off x="6585461" y="1688607"/>
            <a:ext cx="1761819" cy="584165"/>
            <a:chOff x="1301082" y="1936376"/>
            <a:chExt cx="1912926" cy="380065"/>
          </a:xfrm>
        </p:grpSpPr>
        <p:cxnSp>
          <p:nvCxnSpPr>
            <p:cNvPr id="45" name="Straight Connector 2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21"/>
          <p:cNvSpPr txBox="1"/>
          <p:nvPr/>
        </p:nvSpPr>
        <p:spPr>
          <a:xfrm>
            <a:off x="7220546" y="3325135"/>
            <a:ext cx="1656886" cy="2619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</a:pPr>
            <a:r>
              <a:rPr lang="pl-PL" sz="1200" b="1" kern="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obojętny wobec </a:t>
            </a:r>
          </a:p>
        </p:txBody>
      </p:sp>
      <p:grpSp>
        <p:nvGrpSpPr>
          <p:cNvPr id="61" name="Group 18"/>
          <p:cNvGrpSpPr/>
          <p:nvPr/>
        </p:nvGrpSpPr>
        <p:grpSpPr>
          <a:xfrm flipH="1" flipV="1">
            <a:off x="7315199" y="2644642"/>
            <a:ext cx="1184131" cy="957199"/>
            <a:chOff x="1301082" y="1936376"/>
            <a:chExt cx="1912926" cy="1379295"/>
          </a:xfrm>
        </p:grpSpPr>
        <p:cxnSp>
          <p:nvCxnSpPr>
            <p:cNvPr id="63" name="Straight Connector 1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21"/>
          <p:cNvSpPr txBox="1"/>
          <p:nvPr/>
        </p:nvSpPr>
        <p:spPr>
          <a:xfrm>
            <a:off x="6632962" y="1413084"/>
            <a:ext cx="1815632" cy="279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</a:pPr>
            <a:r>
              <a:rPr lang="pl-PL" sz="1200" b="1" kern="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skuteczny przy </a:t>
            </a:r>
            <a:r>
              <a:rPr lang="pl-PL" sz="12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dużych</a:t>
            </a:r>
            <a:endParaRPr lang="pl-PL" sz="1200" b="1" kern="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74" name="Text Placeholder 5"/>
          <p:cNvSpPr txBox="1">
            <a:spLocks/>
          </p:cNvSpPr>
          <p:nvPr/>
        </p:nvSpPr>
        <p:spPr>
          <a:xfrm>
            <a:off x="6613596" y="1708818"/>
            <a:ext cx="1642086" cy="3562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pl-PL" sz="1200" b="1" kern="0" dirty="0">
                <a:solidFill>
                  <a:schemeClr val="bg1"/>
                </a:solidFill>
                <a:latin typeface="Segoe UI Semibold" panose="020B0702040204020203" pitchFamily="34" charset="0"/>
                <a:ea typeface="Meiryo" panose="020B0604030504040204" pitchFamily="34" charset="-128"/>
                <a:cs typeface="Segoe UI Semibold" panose="020B0702040204020203" pitchFamily="34" charset="0"/>
              </a:rPr>
              <a:t>zawilgoceniach ścian</a:t>
            </a:r>
          </a:p>
        </p:txBody>
      </p:sp>
      <p:sp>
        <p:nvSpPr>
          <p:cNvPr id="76" name="TextBox 21"/>
          <p:cNvSpPr txBox="1"/>
          <p:nvPr/>
        </p:nvSpPr>
        <p:spPr>
          <a:xfrm>
            <a:off x="4586406" y="2842409"/>
            <a:ext cx="1730694" cy="2619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</a:pPr>
            <a:r>
              <a:rPr lang="pl-PL" sz="1200" b="1" kern="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nie tworzy </a:t>
            </a:r>
            <a:r>
              <a:rPr lang="pl-PL" sz="12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soli</a:t>
            </a:r>
            <a:endParaRPr lang="pl-PL" sz="1200" b="1" kern="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52" name="Oval 6"/>
          <p:cNvSpPr>
            <a:spLocks noChangeAspect="1" noChangeArrowheads="1"/>
          </p:cNvSpPr>
          <p:nvPr/>
        </p:nvSpPr>
        <p:spPr bwMode="auto">
          <a:xfrm>
            <a:off x="301062" y="2101672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55" name="Oval 6"/>
          <p:cNvSpPr>
            <a:spLocks noChangeAspect="1" noChangeArrowheads="1"/>
          </p:cNvSpPr>
          <p:nvPr/>
        </p:nvSpPr>
        <p:spPr bwMode="auto">
          <a:xfrm>
            <a:off x="2412349" y="2101672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64" name="Oval 6"/>
          <p:cNvSpPr>
            <a:spLocks noChangeAspect="1" noChangeArrowheads="1"/>
          </p:cNvSpPr>
          <p:nvPr/>
        </p:nvSpPr>
        <p:spPr bwMode="auto">
          <a:xfrm>
            <a:off x="4243747" y="2101672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70" name="Oval 6"/>
          <p:cNvSpPr>
            <a:spLocks noChangeAspect="1" noChangeArrowheads="1"/>
          </p:cNvSpPr>
          <p:nvPr/>
        </p:nvSpPr>
        <p:spPr bwMode="auto">
          <a:xfrm>
            <a:off x="6265272" y="2101672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72" name="Oval 6"/>
          <p:cNvSpPr>
            <a:spLocks noChangeAspect="1" noChangeArrowheads="1"/>
          </p:cNvSpPr>
          <p:nvPr/>
        </p:nvSpPr>
        <p:spPr bwMode="auto">
          <a:xfrm>
            <a:off x="8170654" y="2101672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68" name="Text Placeholder 5"/>
          <p:cNvSpPr txBox="1">
            <a:spLocks/>
          </p:cNvSpPr>
          <p:nvPr/>
        </p:nvSpPr>
        <p:spPr>
          <a:xfrm>
            <a:off x="633118" y="3257625"/>
            <a:ext cx="1737522" cy="710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pl-PL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nawet do najmniejszych kanalików w murze</a:t>
            </a:r>
          </a:p>
        </p:txBody>
      </p:sp>
      <p:sp>
        <p:nvSpPr>
          <p:cNvPr id="78" name="Text Placeholder 5"/>
          <p:cNvSpPr txBox="1">
            <a:spLocks/>
          </p:cNvSpPr>
          <p:nvPr/>
        </p:nvSpPr>
        <p:spPr>
          <a:xfrm>
            <a:off x="4565372" y="3146994"/>
            <a:ext cx="2069720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d-ID"/>
            </a:defPPr>
            <a:lvl1pPr indent="0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pl-PL" dirty="0" smtClean="0">
                <a:latin typeface="Segoe UI" panose="020B0502040204020203" pitchFamily="34" charset="0"/>
                <a:cs typeface="Segoe UI" panose="020B0502040204020203" pitchFamily="34" charset="0"/>
              </a:rPr>
              <a:t>niszczących </a:t>
            </a: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budowlę</a:t>
            </a:r>
          </a:p>
        </p:txBody>
      </p:sp>
      <p:sp>
        <p:nvSpPr>
          <p:cNvPr id="79" name="Text Placeholder 5"/>
          <p:cNvSpPr txBox="1">
            <a:spLocks/>
          </p:cNvSpPr>
          <p:nvPr/>
        </p:nvSpPr>
        <p:spPr>
          <a:xfrm>
            <a:off x="7225542" y="3621070"/>
            <a:ext cx="1302331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d-ID"/>
            </a:defPPr>
            <a:lvl1pPr indent="0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pl-PL" dirty="0" smtClean="0">
                <a:latin typeface="Segoe UI" panose="020B0502040204020203" pitchFamily="34" charset="0"/>
                <a:cs typeface="Segoe UI" panose="020B0502040204020203" pitchFamily="34" charset="0"/>
              </a:rPr>
              <a:t>kwasów i zasad</a:t>
            </a:r>
            <a:endParaRPr lang="pl-P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\\IZOHANSMB\public3\Marzec.T\PREZENTACJE - GOTOWE\piktogramy\23_piktogramy_16x16m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5" y="2199601"/>
            <a:ext cx="515863" cy="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ZOHANSMB\public3\Marzec.T\PREZENTACJE - GOTOWE\piktogramy\15_piktogramy_16x16m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0" y="2190724"/>
            <a:ext cx="516155" cy="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IZOHANSMB\public3\Marzec.T\PREZENTACJE - GOTOWE\piktogramy\3_piktogramy_16x16m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39" y="2197695"/>
            <a:ext cx="513432" cy="5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IZOHANSMB\public3\Marzec.T\PREZENTACJE - GOTOWE\piktogramy\43_piktogramy_16x16m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53" y="2191335"/>
            <a:ext cx="516155" cy="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ZOHANSMB\public3\Marzec.T\PREZENTACJE - GOTOWE\piktogramy\39_piktogramy_16x16m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8" y="2159982"/>
            <a:ext cx="579437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1"/>
          <p:cNvSpPr>
            <a:spLocks/>
          </p:cNvSpPr>
          <p:nvPr/>
        </p:nvSpPr>
        <p:spPr bwMode="auto">
          <a:xfrm>
            <a:off x="10275" y="0"/>
            <a:ext cx="9143999" cy="1808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IZOHAN WODOCHRON W</a:t>
            </a:r>
            <a:b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WŁAŚCIWOŚCI</a:t>
            </a:r>
            <a: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1800" spc="40" dirty="0">
              <a:solidFill>
                <a:schemeClr val="bg1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1" name="Obraz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73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2" r="1604" b="3104"/>
          <a:stretch/>
        </p:blipFill>
        <p:spPr bwMode="auto">
          <a:xfrm>
            <a:off x="2761926" y="0"/>
            <a:ext cx="6382074" cy="4405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0"/>
            <a:ext cx="2750093" cy="514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 dirty="0"/>
          </a:p>
        </p:txBody>
      </p:sp>
      <p:cxnSp>
        <p:nvCxnSpPr>
          <p:cNvPr id="14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"/>
          <p:cNvSpPr>
            <a:spLocks/>
          </p:cNvSpPr>
          <p:nvPr/>
        </p:nvSpPr>
        <p:spPr bwMode="auto">
          <a:xfrm>
            <a:off x="487000" y="275650"/>
            <a:ext cx="2616200" cy="6699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WODOCHRON W</a:t>
            </a:r>
          </a:p>
          <a:p>
            <a:pPr algn="l"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PRZYGOTOWANIE </a:t>
            </a:r>
          </a:p>
          <a:p>
            <a:pPr algn="l"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PREPARATU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10626" y="3424709"/>
            <a:ext cx="23992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pl-PL" sz="10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IZOHAN WODOCHRON W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pl-PL" sz="100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jest koncentratem, który rozcieńcza się </a:t>
            </a:r>
            <a:r>
              <a:rPr lang="pl-PL" sz="10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wodą w stosunku 1:9</a:t>
            </a:r>
            <a:endParaRPr lang="pl-PL" sz="1100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pic>
        <p:nvPicPr>
          <p:cNvPr id="21" name="Picture 3" descr="\\192.168.44.3\public3\1.DlaWszystkich\@marketing\OPAKOWANIA_ZDJĘCIA\Katalog produktów\Zdjęcia do katalogu\IZOHAN Wodochron 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2" b="91871" l="728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6" y="1403985"/>
            <a:ext cx="2020724" cy="20207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44.3\public3\1.ZDJECIA\@PRODUKTY W ZASTOSOWANIU\@ŚCIANY\2016.09.21 - osuszanie ścian (iniekcja) w garażu Jarka\IMG_1461_iniekcja_osuszanie_ściany_nawiercanie_otworów_iniekcyjny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57"/>
          <a:stretch/>
        </p:blipFill>
        <p:spPr bwMode="auto">
          <a:xfrm>
            <a:off x="2758456" y="0"/>
            <a:ext cx="6376019" cy="44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0"/>
            <a:ext cx="2750093" cy="514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 dirty="0"/>
          </a:p>
        </p:txBody>
      </p:sp>
      <p:cxnSp>
        <p:nvCxnSpPr>
          <p:cNvPr id="14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229677" y="1629906"/>
            <a:ext cx="2329916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ts val="1800"/>
              </a:lnSpc>
              <a:defRPr/>
            </a:pP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 murze wierci się otwory, w które wprowadza się preparat iniekcyjny.</a:t>
            </a:r>
          </a:p>
          <a:p>
            <a:pPr lvl="0" algn="just" defTabSz="914400">
              <a:lnSpc>
                <a:spcPts val="1800"/>
              </a:lnSpc>
              <a:defRPr/>
            </a:pPr>
            <a:endParaRPr lang="pl-PL" sz="1000" spc="3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lvl="0" algn="just" defTabSz="914400">
              <a:lnSpc>
                <a:spcPts val="1800"/>
              </a:lnSpc>
              <a:defRPr/>
            </a:pP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Przepona blokująca podciąganie kapilarne wody powstaje bez udziału reakcji chemicznych i dostępu CO</a:t>
            </a:r>
            <a:r>
              <a:rPr lang="pl-PL" sz="6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2</a:t>
            </a: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. Nie powstają wykwity na murze.</a:t>
            </a:r>
          </a:p>
          <a:p>
            <a:pPr defTabSz="914400">
              <a:lnSpc>
                <a:spcPct val="200000"/>
              </a:lnSpc>
              <a:defRPr/>
            </a:pPr>
            <a:r>
              <a:rPr lang="pl-PL" sz="1100" spc="4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   </a:t>
            </a:r>
            <a:r>
              <a:rPr lang="pl-PL" sz="10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działa </a:t>
            </a:r>
            <a:r>
              <a:rPr lang="pl-PL" sz="1000" spc="40" dirty="0" err="1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hydrofobizująco</a:t>
            </a:r>
            <a:endParaRPr lang="pl-PL" sz="1000" spc="4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pl-PL" sz="1100" spc="4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   </a:t>
            </a:r>
            <a:r>
              <a:rPr lang="pl-PL" sz="10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wypiera wodę z kapilar</a:t>
            </a:r>
          </a:p>
        </p:txBody>
      </p:sp>
      <p:sp>
        <p:nvSpPr>
          <p:cNvPr id="22" name="AutoShape 1"/>
          <p:cNvSpPr>
            <a:spLocks/>
          </p:cNvSpPr>
          <p:nvPr/>
        </p:nvSpPr>
        <p:spPr bwMode="auto">
          <a:xfrm>
            <a:off x="487000" y="275650"/>
            <a:ext cx="2616200" cy="6699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WODOCHRON W</a:t>
            </a:r>
          </a:p>
          <a:p>
            <a:pPr algn="l"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ODTWARZANIE</a:t>
            </a:r>
          </a:p>
          <a:p>
            <a:pPr algn="l"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IZOLACJI POZIOMEJ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6"/>
          <a:stretch/>
        </p:blipFill>
        <p:spPr bwMode="auto">
          <a:xfrm>
            <a:off x="2761926" y="-1"/>
            <a:ext cx="6382074" cy="44119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0"/>
            <a:ext cx="2750093" cy="514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 dirty="0"/>
          </a:p>
        </p:txBody>
      </p:sp>
      <p:cxnSp>
        <p:nvCxnSpPr>
          <p:cNvPr id="14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229677" y="2106156"/>
            <a:ext cx="23299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ts val="1800"/>
              </a:lnSpc>
              <a:defRPr/>
            </a:pP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Iniekcję bezciśnieniową </a:t>
            </a:r>
            <a:r>
              <a:rPr lang="pl-PL" sz="1000" spc="30" dirty="0" err="1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przepro-</a:t>
            </a:r>
            <a:r>
              <a:rPr lang="pl-PL" sz="1000" dirty="0" err="1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wadza</a:t>
            </a:r>
            <a:r>
              <a:rPr lang="pl-PL" sz="100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 </a:t>
            </a:r>
            <a:r>
              <a:rPr lang="pl-PL" sz="100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się w przypadku przesiąknięcia</a:t>
            </a: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 muru wilgocią do 60%.</a:t>
            </a:r>
          </a:p>
          <a:p>
            <a:pPr lvl="0" algn="just" defTabSz="914400">
              <a:lnSpc>
                <a:spcPts val="1800"/>
              </a:lnSpc>
              <a:defRPr/>
            </a:pPr>
            <a:endParaRPr lang="pl-PL" sz="100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lvl="0" algn="just" defTabSz="914400">
              <a:lnSpc>
                <a:spcPts val="1800"/>
              </a:lnSpc>
              <a:defRPr/>
            </a:pPr>
            <a:r>
              <a:rPr lang="pl-PL" sz="1000" spc="2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Dzięki </a:t>
            </a:r>
            <a:r>
              <a:rPr lang="pl-PL" sz="1000" spc="20" dirty="0" err="1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mikroemulsyjnej</a:t>
            </a:r>
            <a:r>
              <a:rPr lang="pl-PL" sz="1000" spc="2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 formule, preparat wnika do najwęższych naczyń włosowatych.</a:t>
            </a:r>
            <a:endParaRPr lang="pl-PL" sz="1100" spc="2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10275" y="0"/>
            <a:ext cx="9143999" cy="1808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IZOHAN</a:t>
            </a:r>
          </a:p>
          <a:p>
            <a:pPr algn="l">
              <a:defRPr/>
            </a:pPr>
            <a:r>
              <a:rPr lang="pl-PL" sz="1800" b="1" spc="4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</a:t>
            </a: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WODOCHRON W</a:t>
            </a:r>
            <a:b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WYKONYWANIE</a:t>
            </a:r>
          </a:p>
          <a:p>
            <a:pPr algn="l"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       INIEKCJI</a:t>
            </a:r>
          </a:p>
          <a:p>
            <a:pPr algn="l">
              <a:defRPr/>
            </a:pPr>
            <a:r>
              <a:rPr lang="pl-PL" sz="1600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      BEZCIŚNIENIOWEJ</a:t>
            </a:r>
            <a: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1800" spc="40" dirty="0">
              <a:solidFill>
                <a:schemeClr val="bg1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\\serwer\public3\1.ZDJECIA\@DZIAŁ_TECHNICZNY\@RENOWACJE\13.08.27-09.09_Budynek_Policji_w_Chojnicach_Urbaniak\IMG_24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2761926" y="-1"/>
            <a:ext cx="6382074" cy="4405351"/>
          </a:xfrm>
          <a:prstGeom prst="rect">
            <a:avLst/>
          </a:prstGeom>
          <a:noFill/>
          <a:ln w="317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0"/>
            <a:ext cx="2750093" cy="514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 dirty="0"/>
          </a:p>
        </p:txBody>
      </p:sp>
      <p:cxnSp>
        <p:nvCxnSpPr>
          <p:cNvPr id="14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239202" y="2079486"/>
            <a:ext cx="2408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50000"/>
              </a:lnSpc>
              <a:defRPr/>
            </a:pPr>
            <a:r>
              <a:rPr lang="pl-PL" sz="1000" spc="3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W przypadku stopnia przesiąknięcia wilgocią poniżej 75% nie trzeba </a:t>
            </a:r>
            <a:r>
              <a:rPr lang="pl-PL" sz="100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prze-prowadzać wstępnego osuszania.</a:t>
            </a:r>
          </a:p>
          <a:p>
            <a:pPr lvl="0" algn="just" defTabSz="914400">
              <a:lnSpc>
                <a:spcPct val="150000"/>
              </a:lnSpc>
              <a:defRPr/>
            </a:pPr>
            <a:endParaRPr lang="pl-PL" sz="100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lvl="0" algn="just" defTabSz="914400">
              <a:lnSpc>
                <a:spcPct val="150000"/>
              </a:lnSpc>
              <a:defRPr/>
            </a:pPr>
            <a:r>
              <a:rPr lang="pl-PL" sz="1000" spc="-2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Preparat wtłacza się za pomocą pakerów </a:t>
            </a:r>
            <a:r>
              <a:rPr lang="pl-PL" sz="1000" spc="-1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niskociśnieniowych lub lancy iniekcyjnej.</a:t>
            </a:r>
            <a:endParaRPr lang="pl-PL" sz="1000" spc="-1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21" name="AutoShape 1"/>
          <p:cNvSpPr>
            <a:spLocks/>
          </p:cNvSpPr>
          <p:nvPr/>
        </p:nvSpPr>
        <p:spPr bwMode="auto">
          <a:xfrm>
            <a:off x="10275" y="0"/>
            <a:ext cx="9143999" cy="1808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IZOHAN</a:t>
            </a:r>
          </a:p>
          <a:p>
            <a:pPr algn="l">
              <a:defRPr/>
            </a:pPr>
            <a:r>
              <a:rPr lang="pl-PL" sz="1800" b="1" spc="4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</a:t>
            </a: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WODOCHRON W</a:t>
            </a:r>
            <a:b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WYKONYWANIE</a:t>
            </a:r>
          </a:p>
          <a:p>
            <a:pPr>
              <a:defRPr/>
            </a:pPr>
            <a:r>
              <a:rPr lang="pl-PL" sz="1600" spc="2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        INIEKCJI </a:t>
            </a:r>
            <a:r>
              <a:rPr lang="pl-PL" sz="1600" spc="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CIŚNIENIOWEJ</a:t>
            </a:r>
            <a: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1800" spc="40" dirty="0" smtClean="0">
                <a:solidFill>
                  <a:schemeClr val="bg1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1800" spc="40" dirty="0">
              <a:solidFill>
                <a:schemeClr val="bg1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294907" y="4552182"/>
            <a:ext cx="1801943" cy="496694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spc="2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spc="2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3112" y="4562567"/>
            <a:ext cx="1227044" cy="48630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4602083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31888</TotalTime>
  <Words>448</Words>
  <Application>Microsoft Office PowerPoint</Application>
  <PresentationFormat>Pokaz na ekranie (16:9)</PresentationFormat>
  <Paragraphs>142</Paragraphs>
  <Slides>11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Content</vt:lpstr>
      <vt:lpstr>1_Content</vt:lpstr>
      <vt:lpstr>2_Content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marketing3</cp:lastModifiedBy>
  <cp:revision>3414</cp:revision>
  <cp:lastPrinted>2016-10-05T07:12:36Z</cp:lastPrinted>
  <dcterms:created xsi:type="dcterms:W3CDTF">2016-01-05T00:34:33Z</dcterms:created>
  <dcterms:modified xsi:type="dcterms:W3CDTF">2018-03-07T15:02:47Z</dcterms:modified>
</cp:coreProperties>
</file>